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66" r:id="rId6"/>
    <p:sldId id="261" r:id="rId7"/>
    <p:sldId id="262" r:id="rId8"/>
    <p:sldId id="268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60A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4660"/>
  </p:normalViewPr>
  <p:slideViewPr>
    <p:cSldViewPr>
      <p:cViewPr varScale="1">
        <p:scale>
          <a:sx n="88" d="100"/>
          <a:sy n="88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CA3A2F-3FC8-4EB8-A147-C4CB547B3ABB}" type="doc">
      <dgm:prSet loTypeId="urn:microsoft.com/office/officeart/2005/8/layout/hierarchy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2A0F0CA-1268-4C77-BC82-AE39D7EFE47F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1 Whole</a:t>
          </a:r>
          <a:endParaRPr lang="en-US" b="1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gm:t>
    </dgm:pt>
    <dgm:pt modelId="{3594ACBB-B482-41DF-ACF2-7E6DDCF4BDE7}" type="parTrans" cxnId="{BE448778-5656-4D63-BD38-F0385D0141EF}">
      <dgm:prSet/>
      <dgm:spPr/>
      <dgm:t>
        <a:bodyPr/>
        <a:lstStyle/>
        <a:p>
          <a:endParaRPr lang="en-US"/>
        </a:p>
      </dgm:t>
    </dgm:pt>
    <dgm:pt modelId="{7ED9E14A-56AB-4081-BEA0-FD48A9832ABC}" type="sibTrans" cxnId="{BE448778-5656-4D63-BD38-F0385D0141EF}">
      <dgm:prSet/>
      <dgm:spPr/>
      <dgm:t>
        <a:bodyPr/>
        <a:lstStyle/>
        <a:p>
          <a:endParaRPr lang="en-US"/>
        </a:p>
      </dgm:t>
    </dgm:pt>
    <dgm:pt modelId="{921B3FA8-C047-440F-825E-627B7DE107E9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2/3</a:t>
          </a:r>
          <a:endParaRPr lang="en-US" b="1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gm:t>
    </dgm:pt>
    <dgm:pt modelId="{E0B62CB5-59EC-490A-9E79-8F245B8AA327}" type="parTrans" cxnId="{CA4F4261-E341-4E19-A0B3-4ED0D76F3BEB}">
      <dgm:prSet/>
      <dgm:spPr/>
      <dgm:t>
        <a:bodyPr/>
        <a:lstStyle/>
        <a:p>
          <a:endParaRPr lang="en-US"/>
        </a:p>
      </dgm:t>
    </dgm:pt>
    <dgm:pt modelId="{CDA6CA33-F459-41BC-9BC8-CC09F078F878}" type="sibTrans" cxnId="{CA4F4261-E341-4E19-A0B3-4ED0D76F3BEB}">
      <dgm:prSet/>
      <dgm:spPr/>
      <dgm:t>
        <a:bodyPr/>
        <a:lstStyle/>
        <a:p>
          <a:endParaRPr lang="en-US"/>
        </a:p>
      </dgm:t>
    </dgm:pt>
    <dgm:pt modelId="{B54C8784-B69E-4F24-8E1B-153DC4A0A419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1/3</a:t>
          </a:r>
          <a:endParaRPr lang="en-US" b="1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gm:t>
    </dgm:pt>
    <dgm:pt modelId="{3E3B5BB6-0608-4797-9DF7-98CCCA1E4C87}" type="parTrans" cxnId="{727848D7-E97E-4F58-ABFC-9D9B7B9E736B}">
      <dgm:prSet/>
      <dgm:spPr/>
      <dgm:t>
        <a:bodyPr/>
        <a:lstStyle/>
        <a:p>
          <a:endParaRPr lang="en-US"/>
        </a:p>
      </dgm:t>
    </dgm:pt>
    <dgm:pt modelId="{BFEC85C2-42AF-4B68-8910-F1FB315C419D}" type="sibTrans" cxnId="{727848D7-E97E-4F58-ABFC-9D9B7B9E736B}">
      <dgm:prSet/>
      <dgm:spPr/>
      <dgm:t>
        <a:bodyPr/>
        <a:lstStyle/>
        <a:p>
          <a:endParaRPr lang="en-US"/>
        </a:p>
      </dgm:t>
    </dgm:pt>
    <dgm:pt modelId="{E79C91F3-DF26-477E-BFDF-519F32391852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1/3</a:t>
          </a:r>
          <a:endParaRPr lang="en-US" b="1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gm:t>
    </dgm:pt>
    <dgm:pt modelId="{E2000170-4D78-44FB-AF35-07BB15708845}" type="parTrans" cxnId="{81E4FEAB-412C-47E4-95E6-DF4C629535BA}">
      <dgm:prSet/>
      <dgm:spPr/>
      <dgm:t>
        <a:bodyPr/>
        <a:lstStyle/>
        <a:p>
          <a:endParaRPr lang="en-US"/>
        </a:p>
      </dgm:t>
    </dgm:pt>
    <dgm:pt modelId="{14A31C41-60D2-49F9-AC56-EF69C010AA3C}" type="sibTrans" cxnId="{81E4FEAB-412C-47E4-95E6-DF4C629535BA}">
      <dgm:prSet/>
      <dgm:spPr/>
      <dgm:t>
        <a:bodyPr/>
        <a:lstStyle/>
        <a:p>
          <a:endParaRPr lang="en-US"/>
        </a:p>
      </dgm:t>
    </dgm:pt>
    <dgm:pt modelId="{58D1C394-9900-4660-A3A1-4E79EB48A570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1/3</a:t>
          </a:r>
          <a:endParaRPr lang="en-US" b="1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gm:t>
    </dgm:pt>
    <dgm:pt modelId="{6A468036-C538-4540-9996-610B6B27D470}" type="parTrans" cxnId="{A1516716-BA21-44A1-A7A8-2F4388348FE6}">
      <dgm:prSet/>
      <dgm:spPr/>
      <dgm:t>
        <a:bodyPr/>
        <a:lstStyle/>
        <a:p>
          <a:endParaRPr lang="en-US"/>
        </a:p>
      </dgm:t>
    </dgm:pt>
    <dgm:pt modelId="{A971A5C0-2C16-47D5-B5F4-4591A3725563}" type="sibTrans" cxnId="{A1516716-BA21-44A1-A7A8-2F4388348FE6}">
      <dgm:prSet/>
      <dgm:spPr/>
      <dgm:t>
        <a:bodyPr/>
        <a:lstStyle/>
        <a:p>
          <a:endParaRPr lang="en-US"/>
        </a:p>
      </dgm:t>
    </dgm:pt>
    <dgm:pt modelId="{FF9162ED-EEE8-426D-9D58-D4DEBC62E42C}">
      <dgm:prSet phldrT="[Text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r>
            <a:rPr lang="en-US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1/3</a:t>
          </a:r>
          <a:endParaRPr lang="en-US" b="1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gm:t>
    </dgm:pt>
    <dgm:pt modelId="{8C65A555-2E5C-4185-992D-E7FA1EA2CD0F}" type="parTrans" cxnId="{3C9E89B5-D20A-4C39-AE3D-F86D9D598F37}">
      <dgm:prSet/>
      <dgm:spPr/>
      <dgm:t>
        <a:bodyPr/>
        <a:lstStyle/>
        <a:p>
          <a:endParaRPr lang="en-US"/>
        </a:p>
      </dgm:t>
    </dgm:pt>
    <dgm:pt modelId="{44262A5C-9BAD-4347-BF88-69B7425C49E4}" type="sibTrans" cxnId="{3C9E89B5-D20A-4C39-AE3D-F86D9D598F37}">
      <dgm:prSet/>
      <dgm:spPr/>
      <dgm:t>
        <a:bodyPr/>
        <a:lstStyle/>
        <a:p>
          <a:endParaRPr lang="en-US"/>
        </a:p>
      </dgm:t>
    </dgm:pt>
    <dgm:pt modelId="{8CFCDBC0-6215-45FA-9764-44AEDAB94DE6}" type="pres">
      <dgm:prSet presAssocID="{B7CA3A2F-3FC8-4EB8-A147-C4CB547B3AB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D99190A-061C-460B-95E6-EB15A66416E4}" type="pres">
      <dgm:prSet presAssocID="{F2A0F0CA-1268-4C77-BC82-AE39D7EFE47F}" presName="vertOne" presStyleCnt="0"/>
      <dgm:spPr/>
    </dgm:pt>
    <dgm:pt modelId="{A75474E0-E2C8-4579-99B0-43E1B23F5101}" type="pres">
      <dgm:prSet presAssocID="{F2A0F0CA-1268-4C77-BC82-AE39D7EFE47F}" presName="txOne" presStyleLbl="node0" presStyleIdx="0" presStyleCnt="1" custLinFactNeighborX="-11" custLinFactNeighborY="-14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8CB4DB-0A2D-4070-AF74-F51F3B5D1640}" type="pres">
      <dgm:prSet presAssocID="{F2A0F0CA-1268-4C77-BC82-AE39D7EFE47F}" presName="parTransOne" presStyleCnt="0"/>
      <dgm:spPr/>
    </dgm:pt>
    <dgm:pt modelId="{7E172BA3-7429-4CB3-89BA-93247F76287A}" type="pres">
      <dgm:prSet presAssocID="{F2A0F0CA-1268-4C77-BC82-AE39D7EFE47F}" presName="horzOne" presStyleCnt="0"/>
      <dgm:spPr/>
    </dgm:pt>
    <dgm:pt modelId="{4530282B-098C-4D84-884A-D37D6C8D0B19}" type="pres">
      <dgm:prSet presAssocID="{921B3FA8-C047-440F-825E-627B7DE107E9}" presName="vertTwo" presStyleCnt="0"/>
      <dgm:spPr/>
    </dgm:pt>
    <dgm:pt modelId="{0CAFBE9D-B5B6-40A3-8C37-9CC16E877D9B}" type="pres">
      <dgm:prSet presAssocID="{921B3FA8-C047-440F-825E-627B7DE107E9}" presName="txTwo" presStyleLbl="node2" presStyleIdx="0" presStyleCnt="2" custLinFactNeighborX="-18" custLinFactNeighborY="-5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3816A2-61F9-4D19-88AB-308260BAE1F1}" type="pres">
      <dgm:prSet presAssocID="{921B3FA8-C047-440F-825E-627B7DE107E9}" presName="parTransTwo" presStyleCnt="0"/>
      <dgm:spPr/>
    </dgm:pt>
    <dgm:pt modelId="{E7027542-D3BF-4F06-A70C-F978D9184524}" type="pres">
      <dgm:prSet presAssocID="{921B3FA8-C047-440F-825E-627B7DE107E9}" presName="horzTwo" presStyleCnt="0"/>
      <dgm:spPr/>
    </dgm:pt>
    <dgm:pt modelId="{51972BA3-F64D-4084-AC1D-F93C3D86B3D1}" type="pres">
      <dgm:prSet presAssocID="{B54C8784-B69E-4F24-8E1B-153DC4A0A419}" presName="vertThree" presStyleCnt="0"/>
      <dgm:spPr/>
    </dgm:pt>
    <dgm:pt modelId="{29085598-9CFF-4724-906A-6533A1932427}" type="pres">
      <dgm:prSet presAssocID="{B54C8784-B69E-4F24-8E1B-153DC4A0A419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D7C519-3982-4C52-9CEB-4519C45CA15E}" type="pres">
      <dgm:prSet presAssocID="{B54C8784-B69E-4F24-8E1B-153DC4A0A419}" presName="horzThree" presStyleCnt="0"/>
      <dgm:spPr/>
    </dgm:pt>
    <dgm:pt modelId="{703E74EF-644D-40F5-9AFA-3335D210546F}" type="pres">
      <dgm:prSet presAssocID="{BFEC85C2-42AF-4B68-8910-F1FB315C419D}" presName="sibSpaceThree" presStyleCnt="0"/>
      <dgm:spPr/>
    </dgm:pt>
    <dgm:pt modelId="{A150F16C-7230-4D99-A8E4-5F4C41F31464}" type="pres">
      <dgm:prSet presAssocID="{E79C91F3-DF26-477E-BFDF-519F32391852}" presName="vertThree" presStyleCnt="0"/>
      <dgm:spPr/>
    </dgm:pt>
    <dgm:pt modelId="{07CE5545-F3B9-401A-94EF-DBAE600CFBB3}" type="pres">
      <dgm:prSet presAssocID="{E79C91F3-DF26-477E-BFDF-519F32391852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A71886-0447-40B3-A0D1-EB1E64339015}" type="pres">
      <dgm:prSet presAssocID="{E79C91F3-DF26-477E-BFDF-519F32391852}" presName="horzThree" presStyleCnt="0"/>
      <dgm:spPr/>
    </dgm:pt>
    <dgm:pt modelId="{FAD5C1DB-FD3C-4E04-A6AA-A8F8481AC29F}" type="pres">
      <dgm:prSet presAssocID="{CDA6CA33-F459-41BC-9BC8-CC09F078F878}" presName="sibSpaceTwo" presStyleCnt="0"/>
      <dgm:spPr/>
    </dgm:pt>
    <dgm:pt modelId="{7919947B-1B9A-4D06-B2DE-F91011778182}" type="pres">
      <dgm:prSet presAssocID="{58D1C394-9900-4660-A3A1-4E79EB48A570}" presName="vertTwo" presStyleCnt="0"/>
      <dgm:spPr/>
    </dgm:pt>
    <dgm:pt modelId="{7B0E8DD4-2081-4456-A968-2864C141CB4C}" type="pres">
      <dgm:prSet presAssocID="{58D1C394-9900-4660-A3A1-4E79EB48A570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4943DB-1C44-414B-8671-8B83411CA1D8}" type="pres">
      <dgm:prSet presAssocID="{58D1C394-9900-4660-A3A1-4E79EB48A570}" presName="parTransTwo" presStyleCnt="0"/>
      <dgm:spPr/>
    </dgm:pt>
    <dgm:pt modelId="{F9E0E50C-7324-4765-9402-C2FADEF53BD1}" type="pres">
      <dgm:prSet presAssocID="{58D1C394-9900-4660-A3A1-4E79EB48A570}" presName="horzTwo" presStyleCnt="0"/>
      <dgm:spPr/>
    </dgm:pt>
    <dgm:pt modelId="{C29CBF63-7A6F-4215-BDD2-6071B10BCA1F}" type="pres">
      <dgm:prSet presAssocID="{FF9162ED-EEE8-426D-9D58-D4DEBC62E42C}" presName="vertThree" presStyleCnt="0"/>
      <dgm:spPr/>
    </dgm:pt>
    <dgm:pt modelId="{12E7BFEF-A85A-4E57-B109-B229580947A3}" type="pres">
      <dgm:prSet presAssocID="{FF9162ED-EEE8-426D-9D58-D4DEBC62E42C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8FDCE8-AECC-4167-B3C5-1C5ACCA2014E}" type="pres">
      <dgm:prSet presAssocID="{FF9162ED-EEE8-426D-9D58-D4DEBC62E42C}" presName="horzThree" presStyleCnt="0"/>
      <dgm:spPr/>
    </dgm:pt>
  </dgm:ptLst>
  <dgm:cxnLst>
    <dgm:cxn modelId="{8D885048-3CFA-43C8-8CCF-CD0E38E2CDAA}" type="presOf" srcId="{E79C91F3-DF26-477E-BFDF-519F32391852}" destId="{07CE5545-F3B9-401A-94EF-DBAE600CFBB3}" srcOrd="0" destOrd="0" presId="urn:microsoft.com/office/officeart/2005/8/layout/hierarchy4"/>
    <dgm:cxn modelId="{A1516716-BA21-44A1-A7A8-2F4388348FE6}" srcId="{F2A0F0CA-1268-4C77-BC82-AE39D7EFE47F}" destId="{58D1C394-9900-4660-A3A1-4E79EB48A570}" srcOrd="1" destOrd="0" parTransId="{6A468036-C538-4540-9996-610B6B27D470}" sibTransId="{A971A5C0-2C16-47D5-B5F4-4591A3725563}"/>
    <dgm:cxn modelId="{130F4536-6B33-40AA-BDC9-EA132DB4FDC0}" type="presOf" srcId="{B7CA3A2F-3FC8-4EB8-A147-C4CB547B3ABB}" destId="{8CFCDBC0-6215-45FA-9764-44AEDAB94DE6}" srcOrd="0" destOrd="0" presId="urn:microsoft.com/office/officeart/2005/8/layout/hierarchy4"/>
    <dgm:cxn modelId="{E2448291-5D97-4024-8D8F-6D750CB75A16}" type="presOf" srcId="{921B3FA8-C047-440F-825E-627B7DE107E9}" destId="{0CAFBE9D-B5B6-40A3-8C37-9CC16E877D9B}" srcOrd="0" destOrd="0" presId="urn:microsoft.com/office/officeart/2005/8/layout/hierarchy4"/>
    <dgm:cxn modelId="{400EDFC6-C1AE-4284-B49A-428E364F2FAD}" type="presOf" srcId="{B54C8784-B69E-4F24-8E1B-153DC4A0A419}" destId="{29085598-9CFF-4724-906A-6533A1932427}" srcOrd="0" destOrd="0" presId="urn:microsoft.com/office/officeart/2005/8/layout/hierarchy4"/>
    <dgm:cxn modelId="{81E4FEAB-412C-47E4-95E6-DF4C629535BA}" srcId="{921B3FA8-C047-440F-825E-627B7DE107E9}" destId="{E79C91F3-DF26-477E-BFDF-519F32391852}" srcOrd="1" destOrd="0" parTransId="{E2000170-4D78-44FB-AF35-07BB15708845}" sibTransId="{14A31C41-60D2-49F9-AC56-EF69C010AA3C}"/>
    <dgm:cxn modelId="{E1CF3F67-C5C8-4FE0-AE6F-E5960E7E2712}" type="presOf" srcId="{F2A0F0CA-1268-4C77-BC82-AE39D7EFE47F}" destId="{A75474E0-E2C8-4579-99B0-43E1B23F5101}" srcOrd="0" destOrd="0" presId="urn:microsoft.com/office/officeart/2005/8/layout/hierarchy4"/>
    <dgm:cxn modelId="{3C9E89B5-D20A-4C39-AE3D-F86D9D598F37}" srcId="{58D1C394-9900-4660-A3A1-4E79EB48A570}" destId="{FF9162ED-EEE8-426D-9D58-D4DEBC62E42C}" srcOrd="0" destOrd="0" parTransId="{8C65A555-2E5C-4185-992D-E7FA1EA2CD0F}" sibTransId="{44262A5C-9BAD-4347-BF88-69B7425C49E4}"/>
    <dgm:cxn modelId="{BE448778-5656-4D63-BD38-F0385D0141EF}" srcId="{B7CA3A2F-3FC8-4EB8-A147-C4CB547B3ABB}" destId="{F2A0F0CA-1268-4C77-BC82-AE39D7EFE47F}" srcOrd="0" destOrd="0" parTransId="{3594ACBB-B482-41DF-ACF2-7E6DDCF4BDE7}" sibTransId="{7ED9E14A-56AB-4081-BEA0-FD48A9832ABC}"/>
    <dgm:cxn modelId="{33788FDE-F72E-46BB-901A-74310E0C55DE}" type="presOf" srcId="{FF9162ED-EEE8-426D-9D58-D4DEBC62E42C}" destId="{12E7BFEF-A85A-4E57-B109-B229580947A3}" srcOrd="0" destOrd="0" presId="urn:microsoft.com/office/officeart/2005/8/layout/hierarchy4"/>
    <dgm:cxn modelId="{A3A3DA93-A5D1-4B7C-8B81-341A45131F33}" type="presOf" srcId="{58D1C394-9900-4660-A3A1-4E79EB48A570}" destId="{7B0E8DD4-2081-4456-A968-2864C141CB4C}" srcOrd="0" destOrd="0" presId="urn:microsoft.com/office/officeart/2005/8/layout/hierarchy4"/>
    <dgm:cxn modelId="{CA4F4261-E341-4E19-A0B3-4ED0D76F3BEB}" srcId="{F2A0F0CA-1268-4C77-BC82-AE39D7EFE47F}" destId="{921B3FA8-C047-440F-825E-627B7DE107E9}" srcOrd="0" destOrd="0" parTransId="{E0B62CB5-59EC-490A-9E79-8F245B8AA327}" sibTransId="{CDA6CA33-F459-41BC-9BC8-CC09F078F878}"/>
    <dgm:cxn modelId="{727848D7-E97E-4F58-ABFC-9D9B7B9E736B}" srcId="{921B3FA8-C047-440F-825E-627B7DE107E9}" destId="{B54C8784-B69E-4F24-8E1B-153DC4A0A419}" srcOrd="0" destOrd="0" parTransId="{3E3B5BB6-0608-4797-9DF7-98CCCA1E4C87}" sibTransId="{BFEC85C2-42AF-4B68-8910-F1FB315C419D}"/>
    <dgm:cxn modelId="{EA41D0EC-CD76-4583-AB07-B2CE4F590B9B}" type="presParOf" srcId="{8CFCDBC0-6215-45FA-9764-44AEDAB94DE6}" destId="{3D99190A-061C-460B-95E6-EB15A66416E4}" srcOrd="0" destOrd="0" presId="urn:microsoft.com/office/officeart/2005/8/layout/hierarchy4"/>
    <dgm:cxn modelId="{132232D1-7891-4458-8963-75285BFC9956}" type="presParOf" srcId="{3D99190A-061C-460B-95E6-EB15A66416E4}" destId="{A75474E0-E2C8-4579-99B0-43E1B23F5101}" srcOrd="0" destOrd="0" presId="urn:microsoft.com/office/officeart/2005/8/layout/hierarchy4"/>
    <dgm:cxn modelId="{3CD5E743-CB1E-4CEE-B57F-72705ACC0665}" type="presParOf" srcId="{3D99190A-061C-460B-95E6-EB15A66416E4}" destId="{BC8CB4DB-0A2D-4070-AF74-F51F3B5D1640}" srcOrd="1" destOrd="0" presId="urn:microsoft.com/office/officeart/2005/8/layout/hierarchy4"/>
    <dgm:cxn modelId="{C59C1447-B080-4591-BE55-A4F745668502}" type="presParOf" srcId="{3D99190A-061C-460B-95E6-EB15A66416E4}" destId="{7E172BA3-7429-4CB3-89BA-93247F76287A}" srcOrd="2" destOrd="0" presId="urn:microsoft.com/office/officeart/2005/8/layout/hierarchy4"/>
    <dgm:cxn modelId="{508AF88B-86D5-4917-B985-6880AC7136E7}" type="presParOf" srcId="{7E172BA3-7429-4CB3-89BA-93247F76287A}" destId="{4530282B-098C-4D84-884A-D37D6C8D0B19}" srcOrd="0" destOrd="0" presId="urn:microsoft.com/office/officeart/2005/8/layout/hierarchy4"/>
    <dgm:cxn modelId="{27F78EE6-50B6-44AC-B234-48D62A1C6939}" type="presParOf" srcId="{4530282B-098C-4D84-884A-D37D6C8D0B19}" destId="{0CAFBE9D-B5B6-40A3-8C37-9CC16E877D9B}" srcOrd="0" destOrd="0" presId="urn:microsoft.com/office/officeart/2005/8/layout/hierarchy4"/>
    <dgm:cxn modelId="{82A24C60-6B28-407B-AE87-CC071087EFD6}" type="presParOf" srcId="{4530282B-098C-4D84-884A-D37D6C8D0B19}" destId="{253816A2-61F9-4D19-88AB-308260BAE1F1}" srcOrd="1" destOrd="0" presId="urn:microsoft.com/office/officeart/2005/8/layout/hierarchy4"/>
    <dgm:cxn modelId="{E5A0C87F-40C8-45D7-82CC-ABFCCCEE56C5}" type="presParOf" srcId="{4530282B-098C-4D84-884A-D37D6C8D0B19}" destId="{E7027542-D3BF-4F06-A70C-F978D9184524}" srcOrd="2" destOrd="0" presId="urn:microsoft.com/office/officeart/2005/8/layout/hierarchy4"/>
    <dgm:cxn modelId="{6922EBF0-76D0-40F0-82F6-610EC0F42713}" type="presParOf" srcId="{E7027542-D3BF-4F06-A70C-F978D9184524}" destId="{51972BA3-F64D-4084-AC1D-F93C3D86B3D1}" srcOrd="0" destOrd="0" presId="urn:microsoft.com/office/officeart/2005/8/layout/hierarchy4"/>
    <dgm:cxn modelId="{384F1C94-BA1B-4543-A3B5-E779CED15C82}" type="presParOf" srcId="{51972BA3-F64D-4084-AC1D-F93C3D86B3D1}" destId="{29085598-9CFF-4724-906A-6533A1932427}" srcOrd="0" destOrd="0" presId="urn:microsoft.com/office/officeart/2005/8/layout/hierarchy4"/>
    <dgm:cxn modelId="{4424B643-34BE-40D9-B73B-10898DE7848F}" type="presParOf" srcId="{51972BA3-F64D-4084-AC1D-F93C3D86B3D1}" destId="{58D7C519-3982-4C52-9CEB-4519C45CA15E}" srcOrd="1" destOrd="0" presId="urn:microsoft.com/office/officeart/2005/8/layout/hierarchy4"/>
    <dgm:cxn modelId="{757D3D5D-31FB-403B-8C21-15B3D88BC77F}" type="presParOf" srcId="{E7027542-D3BF-4F06-A70C-F978D9184524}" destId="{703E74EF-644D-40F5-9AFA-3335D210546F}" srcOrd="1" destOrd="0" presId="urn:microsoft.com/office/officeart/2005/8/layout/hierarchy4"/>
    <dgm:cxn modelId="{4E87840B-8583-4EC0-8EB2-64C852C80472}" type="presParOf" srcId="{E7027542-D3BF-4F06-A70C-F978D9184524}" destId="{A150F16C-7230-4D99-A8E4-5F4C41F31464}" srcOrd="2" destOrd="0" presId="urn:microsoft.com/office/officeart/2005/8/layout/hierarchy4"/>
    <dgm:cxn modelId="{63463D4A-1977-4735-B819-364D11818ADA}" type="presParOf" srcId="{A150F16C-7230-4D99-A8E4-5F4C41F31464}" destId="{07CE5545-F3B9-401A-94EF-DBAE600CFBB3}" srcOrd="0" destOrd="0" presId="urn:microsoft.com/office/officeart/2005/8/layout/hierarchy4"/>
    <dgm:cxn modelId="{C655AC2A-3145-4A30-BCA2-565BC0B04B70}" type="presParOf" srcId="{A150F16C-7230-4D99-A8E4-5F4C41F31464}" destId="{CEA71886-0447-40B3-A0D1-EB1E64339015}" srcOrd="1" destOrd="0" presId="urn:microsoft.com/office/officeart/2005/8/layout/hierarchy4"/>
    <dgm:cxn modelId="{40F7A24D-8B8D-4E37-8AD1-944D5C1C54AB}" type="presParOf" srcId="{7E172BA3-7429-4CB3-89BA-93247F76287A}" destId="{FAD5C1DB-FD3C-4E04-A6AA-A8F8481AC29F}" srcOrd="1" destOrd="0" presId="urn:microsoft.com/office/officeart/2005/8/layout/hierarchy4"/>
    <dgm:cxn modelId="{2FEC7D6A-CAF5-4C22-9A86-7AF1A55A8FF3}" type="presParOf" srcId="{7E172BA3-7429-4CB3-89BA-93247F76287A}" destId="{7919947B-1B9A-4D06-B2DE-F91011778182}" srcOrd="2" destOrd="0" presId="urn:microsoft.com/office/officeart/2005/8/layout/hierarchy4"/>
    <dgm:cxn modelId="{3046C3F4-2658-4704-8E7F-8293F41656CC}" type="presParOf" srcId="{7919947B-1B9A-4D06-B2DE-F91011778182}" destId="{7B0E8DD4-2081-4456-A968-2864C141CB4C}" srcOrd="0" destOrd="0" presId="urn:microsoft.com/office/officeart/2005/8/layout/hierarchy4"/>
    <dgm:cxn modelId="{FF885DC4-B303-4475-B8F2-84DECCB34686}" type="presParOf" srcId="{7919947B-1B9A-4D06-B2DE-F91011778182}" destId="{174943DB-1C44-414B-8671-8B83411CA1D8}" srcOrd="1" destOrd="0" presId="urn:microsoft.com/office/officeart/2005/8/layout/hierarchy4"/>
    <dgm:cxn modelId="{1BB58B1C-F3B5-4A10-A341-8F150A480535}" type="presParOf" srcId="{7919947B-1B9A-4D06-B2DE-F91011778182}" destId="{F9E0E50C-7324-4765-9402-C2FADEF53BD1}" srcOrd="2" destOrd="0" presId="urn:microsoft.com/office/officeart/2005/8/layout/hierarchy4"/>
    <dgm:cxn modelId="{C252BB61-F622-4AEA-824B-5D0382D2D59A}" type="presParOf" srcId="{F9E0E50C-7324-4765-9402-C2FADEF53BD1}" destId="{C29CBF63-7A6F-4215-BDD2-6071B10BCA1F}" srcOrd="0" destOrd="0" presId="urn:microsoft.com/office/officeart/2005/8/layout/hierarchy4"/>
    <dgm:cxn modelId="{C5E648E4-9F12-4168-BFE0-A838FB25F4E1}" type="presParOf" srcId="{C29CBF63-7A6F-4215-BDD2-6071B10BCA1F}" destId="{12E7BFEF-A85A-4E57-B109-B229580947A3}" srcOrd="0" destOrd="0" presId="urn:microsoft.com/office/officeart/2005/8/layout/hierarchy4"/>
    <dgm:cxn modelId="{23A90D1B-0F58-4E20-A984-45B58C595FBC}" type="presParOf" srcId="{C29CBF63-7A6F-4215-BDD2-6071B10BCA1F}" destId="{5E8FDCE8-AECC-4167-B3C5-1C5ACCA2014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5474E0-E2C8-4579-99B0-43E1B23F5101}">
      <dsp:nvSpPr>
        <dsp:cNvPr id="0" name=""/>
        <dsp:cNvSpPr/>
      </dsp:nvSpPr>
      <dsp:spPr>
        <a:xfrm>
          <a:off x="27" y="0"/>
          <a:ext cx="5789870" cy="111645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1 Whole</a:t>
          </a:r>
          <a:endParaRPr lang="en-US" sz="4800" b="1" kern="1200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sp:txBody>
      <dsp:txXfrm>
        <a:off x="27" y="0"/>
        <a:ext cx="5789870" cy="1116458"/>
      </dsp:txXfrm>
    </dsp:sp>
    <dsp:sp modelId="{0CAFBE9D-B5B6-40A3-8C37-9CC16E877D9B}">
      <dsp:nvSpPr>
        <dsp:cNvPr id="0" name=""/>
        <dsp:cNvSpPr/>
      </dsp:nvSpPr>
      <dsp:spPr>
        <a:xfrm>
          <a:off x="0" y="1219200"/>
          <a:ext cx="3782123" cy="111645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2/3</a:t>
          </a:r>
          <a:endParaRPr lang="en-US" sz="4800" b="1" kern="1200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sp:txBody>
      <dsp:txXfrm>
        <a:off x="0" y="1219200"/>
        <a:ext cx="3782123" cy="1116458"/>
      </dsp:txXfrm>
    </dsp:sp>
    <dsp:sp modelId="{29085598-9CFF-4724-906A-6533A1932427}">
      <dsp:nvSpPr>
        <dsp:cNvPr id="0" name=""/>
        <dsp:cNvSpPr/>
      </dsp:nvSpPr>
      <dsp:spPr>
        <a:xfrm>
          <a:off x="664" y="2438050"/>
          <a:ext cx="1852166" cy="111645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1/3</a:t>
          </a:r>
          <a:endParaRPr lang="en-US" sz="4800" b="1" kern="1200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sp:txBody>
      <dsp:txXfrm>
        <a:off x="664" y="2438050"/>
        <a:ext cx="1852166" cy="1116458"/>
      </dsp:txXfrm>
    </dsp:sp>
    <dsp:sp modelId="{07CE5545-F3B9-401A-94EF-DBAE600CFBB3}">
      <dsp:nvSpPr>
        <dsp:cNvPr id="0" name=""/>
        <dsp:cNvSpPr/>
      </dsp:nvSpPr>
      <dsp:spPr>
        <a:xfrm>
          <a:off x="1930621" y="2438050"/>
          <a:ext cx="1852166" cy="111645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1/3</a:t>
          </a:r>
          <a:endParaRPr lang="en-US" sz="4800" b="1" kern="1200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sp:txBody>
      <dsp:txXfrm>
        <a:off x="1930621" y="2438050"/>
        <a:ext cx="1852166" cy="1116458"/>
      </dsp:txXfrm>
    </dsp:sp>
    <dsp:sp modelId="{7B0E8DD4-2081-4456-A968-2864C141CB4C}">
      <dsp:nvSpPr>
        <dsp:cNvPr id="0" name=""/>
        <dsp:cNvSpPr/>
      </dsp:nvSpPr>
      <dsp:spPr>
        <a:xfrm>
          <a:off x="3938369" y="1219770"/>
          <a:ext cx="1852166" cy="111645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1/3</a:t>
          </a:r>
          <a:endParaRPr lang="en-US" sz="4800" b="1" kern="1200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sp:txBody>
      <dsp:txXfrm>
        <a:off x="3938369" y="1219770"/>
        <a:ext cx="1852166" cy="1116458"/>
      </dsp:txXfrm>
    </dsp:sp>
    <dsp:sp modelId="{12E7BFEF-A85A-4E57-B109-B229580947A3}">
      <dsp:nvSpPr>
        <dsp:cNvPr id="0" name=""/>
        <dsp:cNvSpPr/>
      </dsp:nvSpPr>
      <dsp:spPr>
        <a:xfrm>
          <a:off x="3938369" y="2438050"/>
          <a:ext cx="1852166" cy="111645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extrusionH="57150" prstMaterial="metal">
            <a:bevelT w="38100" h="25400"/>
            <a:contourClr>
              <a:schemeClr val="bg2"/>
            </a:contourClr>
          </a:sp3d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rPr>
            <a:t>1/3</a:t>
          </a:r>
          <a:endParaRPr lang="en-US" sz="4800" b="1" kern="1200" cap="none" spc="0" dirty="0">
            <a:ln w="50800"/>
            <a:solidFill>
              <a:schemeClr val="bg1">
                <a:shade val="50000"/>
              </a:schemeClr>
            </a:solidFill>
            <a:effectLst/>
          </a:endParaRPr>
        </a:p>
      </dsp:txBody>
      <dsp:txXfrm>
        <a:off x="3938369" y="2438050"/>
        <a:ext cx="1852166" cy="11164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8C4667-EB70-4690-A6B9-94D26437E5AD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3BECB29-AC2B-4A8C-929B-93FA6122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C4667-EB70-4690-A6B9-94D26437E5AD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CB29-AC2B-4A8C-929B-93FA6122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C4667-EB70-4690-A6B9-94D26437E5AD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CB29-AC2B-4A8C-929B-93FA6122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8C4667-EB70-4690-A6B9-94D26437E5AD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CB29-AC2B-4A8C-929B-93FA6122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8C4667-EB70-4690-A6B9-94D26437E5AD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3BECB29-AC2B-4A8C-929B-93FA61221E8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8C4667-EB70-4690-A6B9-94D26437E5AD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3BECB29-AC2B-4A8C-929B-93FA6122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8C4667-EB70-4690-A6B9-94D26437E5AD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3BECB29-AC2B-4A8C-929B-93FA6122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C4667-EB70-4690-A6B9-94D26437E5AD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CB29-AC2B-4A8C-929B-93FA6122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8C4667-EB70-4690-A6B9-94D26437E5AD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3BECB29-AC2B-4A8C-929B-93FA6122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8C4667-EB70-4690-A6B9-94D26437E5AD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3BECB29-AC2B-4A8C-929B-93FA6122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8C4667-EB70-4690-A6B9-94D26437E5AD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3BECB29-AC2B-4A8C-929B-93FA6122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8C4667-EB70-4690-A6B9-94D26437E5AD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3BECB29-AC2B-4A8C-929B-93FA6122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TUDENT.M207\Desktop\Funky%20Catch%2060.mp3" TargetMode="Externa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33400"/>
            <a:ext cx="8458200" cy="762000"/>
          </a:xfr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n-US" sz="3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Find the Fraction of a Whole Number</a:t>
            </a:r>
            <a:endParaRPr lang="en-US" sz="3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600" y="5943600"/>
            <a:ext cx="39624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Class K- 001</a:t>
            </a:r>
          </a:p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July 15, 2010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1828800" y="1905000"/>
          <a:ext cx="5791200" cy="355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Funky Catch 6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6096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60930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DIVIDE BY THE DENOMINATOR</a:t>
            </a:r>
            <a:br>
              <a:rPr lang="en-US" sz="4000" dirty="0" smtClean="0"/>
            </a:br>
            <a:r>
              <a:rPr lang="en-US" sz="4000" dirty="0" smtClean="0"/>
              <a:t>THEN MULTIPLY YOUR ANSWER BY THE NUMERATOR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NOW TRY SOME PRACTICE PROBLEMS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5/8 of 16</a:t>
            </a:r>
          </a:p>
          <a:p>
            <a:pPr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Answer: 10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4/7 of 21</a:t>
            </a:r>
          </a:p>
          <a:p>
            <a:pPr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Answer: 12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3/5 of 10</a:t>
            </a:r>
          </a:p>
          <a:p>
            <a:pPr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Answer: 6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7494"/>
            <a:ext cx="8153400" cy="951706"/>
          </a:xfrm>
        </p:spPr>
        <p:txBody>
          <a:bodyPr/>
          <a:lstStyle/>
          <a:p>
            <a:pPr algn="ctr"/>
            <a:r>
              <a:rPr lang="en-US" dirty="0" smtClean="0">
                <a:hlinkClick r:id="rId3"/>
              </a:rPr>
              <a:t>MATH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001000" y="5867400"/>
            <a:ext cx="4572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>FINDING A FRACTION OF A WHOLE NUMBER INVOLVES USING MATH OPERATIONS OF </a:t>
            </a:r>
            <a:r>
              <a:rPr lang="en-US" sz="3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DIVISION</a:t>
            </a:r>
            <a:r>
              <a:rPr lang="en-US" sz="3000" dirty="0" smtClean="0"/>
              <a:t> AND </a:t>
            </a:r>
            <a:r>
              <a:rPr lang="en-US" sz="3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MULTIPLICATION</a:t>
            </a:r>
            <a:endParaRPr lang="en-US" sz="3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1905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Pam scored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2/3</a:t>
            </a:r>
            <a:r>
              <a:rPr lang="en-US" dirty="0" smtClean="0"/>
              <a:t> of her</a:t>
            </a:r>
          </a:p>
          <a:p>
            <a:pPr marL="57150" indent="0">
              <a:buNone/>
            </a:pPr>
            <a:r>
              <a:rPr lang="en-US" dirty="0" smtClean="0"/>
              <a:t>team’s </a:t>
            </a:r>
            <a:r>
              <a:rPr lang="en-US" dirty="0" smtClean="0">
                <a:solidFill>
                  <a:schemeClr val="accent1"/>
                </a:solidFill>
              </a:rPr>
              <a:t>24</a:t>
            </a:r>
            <a:r>
              <a:rPr lang="en-US" dirty="0" smtClean="0"/>
              <a:t> points. How many points did she score?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5105400" y="2222500"/>
            <a:ext cx="2971800" cy="3568700"/>
            <a:chOff x="5105400" y="2222500"/>
            <a:chExt cx="2971800" cy="3568700"/>
          </a:xfrm>
        </p:grpSpPr>
        <p:sp>
          <p:nvSpPr>
            <p:cNvPr id="1028" name="AutoShape 4"/>
            <p:cNvSpPr>
              <a:spLocks noChangeAspect="1" noChangeArrowheads="1" noTextEdit="1"/>
            </p:cNvSpPr>
            <p:nvPr/>
          </p:nvSpPr>
          <p:spPr bwMode="auto">
            <a:xfrm>
              <a:off x="5105400" y="2222500"/>
              <a:ext cx="2971800" cy="3568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5457825" y="4600575"/>
              <a:ext cx="2220913" cy="1087438"/>
            </a:xfrm>
            <a:custGeom>
              <a:avLst/>
              <a:gdLst/>
              <a:ahLst/>
              <a:cxnLst>
                <a:cxn ang="0">
                  <a:pos x="0" y="685"/>
                </a:cxn>
                <a:cxn ang="0">
                  <a:pos x="1399" y="685"/>
                </a:cxn>
                <a:cxn ang="0">
                  <a:pos x="1282" y="0"/>
                </a:cxn>
                <a:cxn ang="0">
                  <a:pos x="126" y="6"/>
                </a:cxn>
                <a:cxn ang="0">
                  <a:pos x="0" y="685"/>
                </a:cxn>
                <a:cxn ang="0">
                  <a:pos x="0" y="685"/>
                </a:cxn>
              </a:cxnLst>
              <a:rect l="0" t="0" r="r" b="b"/>
              <a:pathLst>
                <a:path w="1399" h="685">
                  <a:moveTo>
                    <a:pt x="0" y="685"/>
                  </a:moveTo>
                  <a:lnTo>
                    <a:pt x="1399" y="685"/>
                  </a:lnTo>
                  <a:lnTo>
                    <a:pt x="1282" y="0"/>
                  </a:lnTo>
                  <a:lnTo>
                    <a:pt x="126" y="6"/>
                  </a:lnTo>
                  <a:lnTo>
                    <a:pt x="0" y="685"/>
                  </a:lnTo>
                  <a:lnTo>
                    <a:pt x="0" y="6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5694363" y="4605338"/>
              <a:ext cx="1743075" cy="1082675"/>
            </a:xfrm>
            <a:custGeom>
              <a:avLst/>
              <a:gdLst/>
              <a:ahLst/>
              <a:cxnLst>
                <a:cxn ang="0">
                  <a:pos x="0" y="682"/>
                </a:cxn>
                <a:cxn ang="0">
                  <a:pos x="1098" y="682"/>
                </a:cxn>
                <a:cxn ang="0">
                  <a:pos x="1005" y="0"/>
                </a:cxn>
                <a:cxn ang="0">
                  <a:pos x="102" y="3"/>
                </a:cxn>
                <a:cxn ang="0">
                  <a:pos x="0" y="682"/>
                </a:cxn>
                <a:cxn ang="0">
                  <a:pos x="0" y="682"/>
                </a:cxn>
              </a:cxnLst>
              <a:rect l="0" t="0" r="r" b="b"/>
              <a:pathLst>
                <a:path w="1098" h="682">
                  <a:moveTo>
                    <a:pt x="0" y="682"/>
                  </a:moveTo>
                  <a:lnTo>
                    <a:pt x="1098" y="682"/>
                  </a:lnTo>
                  <a:lnTo>
                    <a:pt x="1005" y="0"/>
                  </a:lnTo>
                  <a:lnTo>
                    <a:pt x="102" y="3"/>
                  </a:lnTo>
                  <a:lnTo>
                    <a:pt x="0" y="682"/>
                  </a:lnTo>
                  <a:lnTo>
                    <a:pt x="0" y="682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5962650" y="4610100"/>
              <a:ext cx="1163638" cy="1073150"/>
            </a:xfrm>
            <a:custGeom>
              <a:avLst/>
              <a:gdLst/>
              <a:ahLst/>
              <a:cxnLst>
                <a:cxn ang="0">
                  <a:pos x="0" y="676"/>
                </a:cxn>
                <a:cxn ang="0">
                  <a:pos x="733" y="676"/>
                </a:cxn>
                <a:cxn ang="0">
                  <a:pos x="672" y="0"/>
                </a:cxn>
                <a:cxn ang="0">
                  <a:pos x="67" y="3"/>
                </a:cxn>
                <a:cxn ang="0">
                  <a:pos x="0" y="676"/>
                </a:cxn>
                <a:cxn ang="0">
                  <a:pos x="0" y="676"/>
                </a:cxn>
              </a:cxnLst>
              <a:rect l="0" t="0" r="r" b="b"/>
              <a:pathLst>
                <a:path w="733" h="676">
                  <a:moveTo>
                    <a:pt x="0" y="676"/>
                  </a:moveTo>
                  <a:lnTo>
                    <a:pt x="733" y="676"/>
                  </a:lnTo>
                  <a:lnTo>
                    <a:pt x="672" y="0"/>
                  </a:lnTo>
                  <a:lnTo>
                    <a:pt x="67" y="3"/>
                  </a:lnTo>
                  <a:lnTo>
                    <a:pt x="0" y="676"/>
                  </a:lnTo>
                  <a:lnTo>
                    <a:pt x="0" y="67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5197475" y="2319338"/>
              <a:ext cx="2787650" cy="2301875"/>
            </a:xfrm>
            <a:custGeom>
              <a:avLst/>
              <a:gdLst/>
              <a:ahLst/>
              <a:cxnLst>
                <a:cxn ang="0">
                  <a:pos x="0" y="1450"/>
                </a:cxn>
                <a:cxn ang="0">
                  <a:pos x="1756" y="1450"/>
                </a:cxn>
                <a:cxn ang="0">
                  <a:pos x="1756" y="0"/>
                </a:cxn>
                <a:cxn ang="0">
                  <a:pos x="0" y="0"/>
                </a:cxn>
                <a:cxn ang="0">
                  <a:pos x="0" y="1450"/>
                </a:cxn>
                <a:cxn ang="0">
                  <a:pos x="0" y="1450"/>
                </a:cxn>
              </a:cxnLst>
              <a:rect l="0" t="0" r="r" b="b"/>
              <a:pathLst>
                <a:path w="1756" h="1450">
                  <a:moveTo>
                    <a:pt x="0" y="1450"/>
                  </a:moveTo>
                  <a:lnTo>
                    <a:pt x="1756" y="1450"/>
                  </a:lnTo>
                  <a:lnTo>
                    <a:pt x="1756" y="0"/>
                  </a:lnTo>
                  <a:lnTo>
                    <a:pt x="0" y="0"/>
                  </a:lnTo>
                  <a:lnTo>
                    <a:pt x="0" y="1450"/>
                  </a:lnTo>
                  <a:lnTo>
                    <a:pt x="0" y="1450"/>
                  </a:lnTo>
                  <a:close/>
                </a:path>
              </a:pathLst>
            </a:custGeom>
            <a:solidFill>
              <a:srgbClr val="6380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5402263" y="2447925"/>
              <a:ext cx="1279525" cy="1978025"/>
            </a:xfrm>
            <a:custGeom>
              <a:avLst/>
              <a:gdLst/>
              <a:ahLst/>
              <a:cxnLst>
                <a:cxn ang="0">
                  <a:pos x="0" y="1246"/>
                </a:cxn>
                <a:cxn ang="0">
                  <a:pos x="806" y="1246"/>
                </a:cxn>
                <a:cxn ang="0">
                  <a:pos x="806" y="0"/>
                </a:cxn>
                <a:cxn ang="0">
                  <a:pos x="0" y="0"/>
                </a:cxn>
                <a:cxn ang="0">
                  <a:pos x="0" y="1246"/>
                </a:cxn>
                <a:cxn ang="0">
                  <a:pos x="0" y="1246"/>
                </a:cxn>
              </a:cxnLst>
              <a:rect l="0" t="0" r="r" b="b"/>
              <a:pathLst>
                <a:path w="806" h="1246">
                  <a:moveTo>
                    <a:pt x="0" y="1246"/>
                  </a:moveTo>
                  <a:lnTo>
                    <a:pt x="806" y="1246"/>
                  </a:lnTo>
                  <a:lnTo>
                    <a:pt x="806" y="0"/>
                  </a:lnTo>
                  <a:lnTo>
                    <a:pt x="0" y="0"/>
                  </a:lnTo>
                  <a:lnTo>
                    <a:pt x="0" y="1246"/>
                  </a:lnTo>
                  <a:lnTo>
                    <a:pt x="0" y="1246"/>
                  </a:lnTo>
                  <a:close/>
                </a:path>
              </a:pathLst>
            </a:custGeom>
            <a:solidFill>
              <a:srgbClr val="BDC9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6592888" y="2447925"/>
              <a:ext cx="1196975" cy="1971675"/>
            </a:xfrm>
            <a:custGeom>
              <a:avLst/>
              <a:gdLst/>
              <a:ahLst/>
              <a:cxnLst>
                <a:cxn ang="0">
                  <a:pos x="0" y="1242"/>
                </a:cxn>
                <a:cxn ang="0">
                  <a:pos x="754" y="1242"/>
                </a:cxn>
                <a:cxn ang="0">
                  <a:pos x="754" y="0"/>
                </a:cxn>
                <a:cxn ang="0">
                  <a:pos x="0" y="0"/>
                </a:cxn>
                <a:cxn ang="0">
                  <a:pos x="0" y="1242"/>
                </a:cxn>
                <a:cxn ang="0">
                  <a:pos x="0" y="1242"/>
                </a:cxn>
              </a:cxnLst>
              <a:rect l="0" t="0" r="r" b="b"/>
              <a:pathLst>
                <a:path w="754" h="1242">
                  <a:moveTo>
                    <a:pt x="0" y="1242"/>
                  </a:moveTo>
                  <a:lnTo>
                    <a:pt x="754" y="1242"/>
                  </a:lnTo>
                  <a:lnTo>
                    <a:pt x="754" y="0"/>
                  </a:lnTo>
                  <a:lnTo>
                    <a:pt x="0" y="0"/>
                  </a:lnTo>
                  <a:lnTo>
                    <a:pt x="0" y="1242"/>
                  </a:lnTo>
                  <a:lnTo>
                    <a:pt x="0" y="12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6027738" y="3151188"/>
              <a:ext cx="1093788" cy="955675"/>
            </a:xfrm>
            <a:custGeom>
              <a:avLst/>
              <a:gdLst/>
              <a:ahLst/>
              <a:cxnLst>
                <a:cxn ang="0">
                  <a:pos x="0" y="602"/>
                </a:cxn>
                <a:cxn ang="0">
                  <a:pos x="689" y="602"/>
                </a:cxn>
                <a:cxn ang="0">
                  <a:pos x="689" y="0"/>
                </a:cxn>
                <a:cxn ang="0">
                  <a:pos x="0" y="0"/>
                </a:cxn>
                <a:cxn ang="0">
                  <a:pos x="0" y="602"/>
                </a:cxn>
                <a:cxn ang="0">
                  <a:pos x="0" y="602"/>
                </a:cxn>
              </a:cxnLst>
              <a:rect l="0" t="0" r="r" b="b"/>
              <a:pathLst>
                <a:path w="689" h="602">
                  <a:moveTo>
                    <a:pt x="0" y="602"/>
                  </a:moveTo>
                  <a:lnTo>
                    <a:pt x="689" y="602"/>
                  </a:lnTo>
                  <a:lnTo>
                    <a:pt x="689" y="0"/>
                  </a:lnTo>
                  <a:lnTo>
                    <a:pt x="0" y="0"/>
                  </a:lnTo>
                  <a:lnTo>
                    <a:pt x="0" y="602"/>
                  </a:lnTo>
                  <a:lnTo>
                    <a:pt x="0" y="602"/>
                  </a:lnTo>
                  <a:close/>
                </a:path>
              </a:pathLst>
            </a:custGeom>
            <a:solidFill>
              <a:srgbClr val="6380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6172200" y="3286125"/>
              <a:ext cx="796925" cy="696913"/>
            </a:xfrm>
            <a:custGeom>
              <a:avLst/>
              <a:gdLst/>
              <a:ahLst/>
              <a:cxnLst>
                <a:cxn ang="0">
                  <a:pos x="0" y="439"/>
                </a:cxn>
                <a:cxn ang="0">
                  <a:pos x="502" y="439"/>
                </a:cxn>
                <a:cxn ang="0">
                  <a:pos x="502" y="0"/>
                </a:cxn>
                <a:cxn ang="0">
                  <a:pos x="0" y="0"/>
                </a:cxn>
                <a:cxn ang="0">
                  <a:pos x="0" y="439"/>
                </a:cxn>
                <a:cxn ang="0">
                  <a:pos x="0" y="439"/>
                </a:cxn>
              </a:cxnLst>
              <a:rect l="0" t="0" r="r" b="b"/>
              <a:pathLst>
                <a:path w="502" h="439">
                  <a:moveTo>
                    <a:pt x="0" y="439"/>
                  </a:moveTo>
                  <a:lnTo>
                    <a:pt x="502" y="439"/>
                  </a:lnTo>
                  <a:lnTo>
                    <a:pt x="502" y="0"/>
                  </a:lnTo>
                  <a:lnTo>
                    <a:pt x="0" y="0"/>
                  </a:lnTo>
                  <a:lnTo>
                    <a:pt x="0" y="439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DC9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5907088" y="3881438"/>
              <a:ext cx="1325563" cy="11699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75" y="456"/>
                </a:cxn>
                <a:cxn ang="0">
                  <a:pos x="175" y="737"/>
                </a:cxn>
                <a:cxn ang="0">
                  <a:pos x="634" y="737"/>
                </a:cxn>
                <a:cxn ang="0">
                  <a:pos x="634" y="466"/>
                </a:cxn>
                <a:cxn ang="0">
                  <a:pos x="83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35" h="737">
                  <a:moveTo>
                    <a:pt x="0" y="6"/>
                  </a:moveTo>
                  <a:lnTo>
                    <a:pt x="175" y="456"/>
                  </a:lnTo>
                  <a:lnTo>
                    <a:pt x="175" y="737"/>
                  </a:lnTo>
                  <a:lnTo>
                    <a:pt x="634" y="737"/>
                  </a:lnTo>
                  <a:lnTo>
                    <a:pt x="634" y="466"/>
                  </a:lnTo>
                  <a:lnTo>
                    <a:pt x="83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CC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5870575" y="3844925"/>
              <a:ext cx="1414463" cy="12382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891" y="78"/>
                </a:cxn>
                <a:cxn ang="0">
                  <a:pos x="891" y="0"/>
                </a:cxn>
                <a:cxn ang="0">
                  <a:pos x="0" y="0"/>
                </a:cxn>
                <a:cxn ang="0">
                  <a:pos x="0" y="78"/>
                </a:cxn>
                <a:cxn ang="0">
                  <a:pos x="0" y="78"/>
                </a:cxn>
              </a:cxnLst>
              <a:rect l="0" t="0" r="r" b="b"/>
              <a:pathLst>
                <a:path w="891" h="78">
                  <a:moveTo>
                    <a:pt x="0" y="78"/>
                  </a:moveTo>
                  <a:lnTo>
                    <a:pt x="891" y="78"/>
                  </a:lnTo>
                  <a:lnTo>
                    <a:pt x="891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5568950" y="2541588"/>
              <a:ext cx="1089025" cy="1206500"/>
            </a:xfrm>
            <a:custGeom>
              <a:avLst/>
              <a:gdLst/>
              <a:ahLst/>
              <a:cxnLst>
                <a:cxn ang="0">
                  <a:pos x="380" y="756"/>
                </a:cxn>
                <a:cxn ang="0">
                  <a:pos x="421" y="750"/>
                </a:cxn>
                <a:cxn ang="0">
                  <a:pos x="461" y="737"/>
                </a:cxn>
                <a:cxn ang="0">
                  <a:pos x="499" y="718"/>
                </a:cxn>
                <a:cxn ang="0">
                  <a:pos x="537" y="695"/>
                </a:cxn>
                <a:cxn ang="0">
                  <a:pos x="570" y="666"/>
                </a:cxn>
                <a:cxn ang="0">
                  <a:pos x="599" y="634"/>
                </a:cxn>
                <a:cxn ang="0">
                  <a:pos x="622" y="598"/>
                </a:cxn>
                <a:cxn ang="0">
                  <a:pos x="645" y="559"/>
                </a:cxn>
                <a:cxn ang="0">
                  <a:pos x="663" y="517"/>
                </a:cxn>
                <a:cxn ang="0">
                  <a:pos x="678" y="475"/>
                </a:cxn>
                <a:cxn ang="0">
                  <a:pos x="683" y="426"/>
                </a:cxn>
                <a:cxn ang="0">
                  <a:pos x="686" y="381"/>
                </a:cxn>
                <a:cxn ang="0">
                  <a:pos x="683" y="329"/>
                </a:cxn>
                <a:cxn ang="0">
                  <a:pos x="678" y="284"/>
                </a:cxn>
                <a:cxn ang="0">
                  <a:pos x="663" y="239"/>
                </a:cxn>
                <a:cxn ang="0">
                  <a:pos x="645" y="197"/>
                </a:cxn>
                <a:cxn ang="0">
                  <a:pos x="622" y="158"/>
                </a:cxn>
                <a:cxn ang="0">
                  <a:pos x="599" y="122"/>
                </a:cxn>
                <a:cxn ang="0">
                  <a:pos x="570" y="93"/>
                </a:cxn>
                <a:cxn ang="0">
                  <a:pos x="537" y="64"/>
                </a:cxn>
                <a:cxn ang="0">
                  <a:pos x="499" y="38"/>
                </a:cxn>
                <a:cxn ang="0">
                  <a:pos x="461" y="22"/>
                </a:cxn>
                <a:cxn ang="0">
                  <a:pos x="421" y="9"/>
                </a:cxn>
                <a:cxn ang="0">
                  <a:pos x="380" y="3"/>
                </a:cxn>
                <a:cxn ang="0">
                  <a:pos x="336" y="0"/>
                </a:cxn>
                <a:cxn ang="0">
                  <a:pos x="292" y="3"/>
                </a:cxn>
                <a:cxn ang="0">
                  <a:pos x="248" y="12"/>
                </a:cxn>
                <a:cxn ang="0">
                  <a:pos x="210" y="29"/>
                </a:cxn>
                <a:cxn ang="0">
                  <a:pos x="172" y="48"/>
                </a:cxn>
                <a:cxn ang="0">
                  <a:pos x="137" y="74"/>
                </a:cxn>
                <a:cxn ang="0">
                  <a:pos x="108" y="103"/>
                </a:cxn>
                <a:cxn ang="0">
                  <a:pos x="79" y="139"/>
                </a:cxn>
                <a:cxn ang="0">
                  <a:pos x="53" y="174"/>
                </a:cxn>
                <a:cxn ang="0">
                  <a:pos x="35" y="213"/>
                </a:cxn>
                <a:cxn ang="0">
                  <a:pos x="18" y="258"/>
                </a:cxn>
                <a:cxn ang="0">
                  <a:pos x="9" y="304"/>
                </a:cxn>
                <a:cxn ang="0">
                  <a:pos x="0" y="349"/>
                </a:cxn>
                <a:cxn ang="0">
                  <a:pos x="0" y="401"/>
                </a:cxn>
                <a:cxn ang="0">
                  <a:pos x="6" y="446"/>
                </a:cxn>
                <a:cxn ang="0">
                  <a:pos x="15" y="491"/>
                </a:cxn>
                <a:cxn ang="0">
                  <a:pos x="29" y="536"/>
                </a:cxn>
                <a:cxn ang="0">
                  <a:pos x="50" y="575"/>
                </a:cxn>
                <a:cxn ang="0">
                  <a:pos x="73" y="611"/>
                </a:cxn>
                <a:cxn ang="0">
                  <a:pos x="102" y="650"/>
                </a:cxn>
                <a:cxn ang="0">
                  <a:pos x="131" y="676"/>
                </a:cxn>
                <a:cxn ang="0">
                  <a:pos x="167" y="705"/>
                </a:cxn>
                <a:cxn ang="0">
                  <a:pos x="204" y="724"/>
                </a:cxn>
                <a:cxn ang="0">
                  <a:pos x="242" y="743"/>
                </a:cxn>
                <a:cxn ang="0">
                  <a:pos x="283" y="753"/>
                </a:cxn>
                <a:cxn ang="0">
                  <a:pos x="327" y="760"/>
                </a:cxn>
              </a:cxnLst>
              <a:rect l="0" t="0" r="r" b="b"/>
              <a:pathLst>
                <a:path w="686" h="760">
                  <a:moveTo>
                    <a:pt x="345" y="760"/>
                  </a:moveTo>
                  <a:lnTo>
                    <a:pt x="353" y="760"/>
                  </a:lnTo>
                  <a:lnTo>
                    <a:pt x="362" y="760"/>
                  </a:lnTo>
                  <a:lnTo>
                    <a:pt x="371" y="760"/>
                  </a:lnTo>
                  <a:lnTo>
                    <a:pt x="380" y="756"/>
                  </a:lnTo>
                  <a:lnTo>
                    <a:pt x="388" y="756"/>
                  </a:lnTo>
                  <a:lnTo>
                    <a:pt x="397" y="753"/>
                  </a:lnTo>
                  <a:lnTo>
                    <a:pt x="406" y="753"/>
                  </a:lnTo>
                  <a:lnTo>
                    <a:pt x="415" y="753"/>
                  </a:lnTo>
                  <a:lnTo>
                    <a:pt x="421" y="750"/>
                  </a:lnTo>
                  <a:lnTo>
                    <a:pt x="429" y="747"/>
                  </a:lnTo>
                  <a:lnTo>
                    <a:pt x="438" y="743"/>
                  </a:lnTo>
                  <a:lnTo>
                    <a:pt x="447" y="743"/>
                  </a:lnTo>
                  <a:lnTo>
                    <a:pt x="453" y="740"/>
                  </a:lnTo>
                  <a:lnTo>
                    <a:pt x="461" y="737"/>
                  </a:lnTo>
                  <a:lnTo>
                    <a:pt x="470" y="734"/>
                  </a:lnTo>
                  <a:lnTo>
                    <a:pt x="479" y="731"/>
                  </a:lnTo>
                  <a:lnTo>
                    <a:pt x="485" y="724"/>
                  </a:lnTo>
                  <a:lnTo>
                    <a:pt x="494" y="721"/>
                  </a:lnTo>
                  <a:lnTo>
                    <a:pt x="499" y="718"/>
                  </a:lnTo>
                  <a:lnTo>
                    <a:pt x="508" y="714"/>
                  </a:lnTo>
                  <a:lnTo>
                    <a:pt x="514" y="708"/>
                  </a:lnTo>
                  <a:lnTo>
                    <a:pt x="520" y="705"/>
                  </a:lnTo>
                  <a:lnTo>
                    <a:pt x="529" y="698"/>
                  </a:lnTo>
                  <a:lnTo>
                    <a:pt x="537" y="695"/>
                  </a:lnTo>
                  <a:lnTo>
                    <a:pt x="543" y="688"/>
                  </a:lnTo>
                  <a:lnTo>
                    <a:pt x="549" y="682"/>
                  </a:lnTo>
                  <a:lnTo>
                    <a:pt x="555" y="676"/>
                  </a:lnTo>
                  <a:lnTo>
                    <a:pt x="564" y="672"/>
                  </a:lnTo>
                  <a:lnTo>
                    <a:pt x="570" y="666"/>
                  </a:lnTo>
                  <a:lnTo>
                    <a:pt x="575" y="659"/>
                  </a:lnTo>
                  <a:lnTo>
                    <a:pt x="581" y="653"/>
                  </a:lnTo>
                  <a:lnTo>
                    <a:pt x="587" y="650"/>
                  </a:lnTo>
                  <a:lnTo>
                    <a:pt x="593" y="640"/>
                  </a:lnTo>
                  <a:lnTo>
                    <a:pt x="599" y="634"/>
                  </a:lnTo>
                  <a:lnTo>
                    <a:pt x="605" y="627"/>
                  </a:lnTo>
                  <a:lnTo>
                    <a:pt x="607" y="621"/>
                  </a:lnTo>
                  <a:lnTo>
                    <a:pt x="613" y="611"/>
                  </a:lnTo>
                  <a:lnTo>
                    <a:pt x="619" y="604"/>
                  </a:lnTo>
                  <a:lnTo>
                    <a:pt x="622" y="598"/>
                  </a:lnTo>
                  <a:lnTo>
                    <a:pt x="628" y="591"/>
                  </a:lnTo>
                  <a:lnTo>
                    <a:pt x="631" y="582"/>
                  </a:lnTo>
                  <a:lnTo>
                    <a:pt x="637" y="575"/>
                  </a:lnTo>
                  <a:lnTo>
                    <a:pt x="640" y="566"/>
                  </a:lnTo>
                  <a:lnTo>
                    <a:pt x="645" y="559"/>
                  </a:lnTo>
                  <a:lnTo>
                    <a:pt x="648" y="549"/>
                  </a:lnTo>
                  <a:lnTo>
                    <a:pt x="651" y="543"/>
                  </a:lnTo>
                  <a:lnTo>
                    <a:pt x="657" y="536"/>
                  </a:lnTo>
                  <a:lnTo>
                    <a:pt x="660" y="527"/>
                  </a:lnTo>
                  <a:lnTo>
                    <a:pt x="663" y="517"/>
                  </a:lnTo>
                  <a:lnTo>
                    <a:pt x="666" y="511"/>
                  </a:lnTo>
                  <a:lnTo>
                    <a:pt x="669" y="501"/>
                  </a:lnTo>
                  <a:lnTo>
                    <a:pt x="672" y="491"/>
                  </a:lnTo>
                  <a:lnTo>
                    <a:pt x="675" y="481"/>
                  </a:lnTo>
                  <a:lnTo>
                    <a:pt x="678" y="475"/>
                  </a:lnTo>
                  <a:lnTo>
                    <a:pt x="678" y="465"/>
                  </a:lnTo>
                  <a:lnTo>
                    <a:pt x="681" y="456"/>
                  </a:lnTo>
                  <a:lnTo>
                    <a:pt x="681" y="446"/>
                  </a:lnTo>
                  <a:lnTo>
                    <a:pt x="683" y="436"/>
                  </a:lnTo>
                  <a:lnTo>
                    <a:pt x="683" y="426"/>
                  </a:lnTo>
                  <a:lnTo>
                    <a:pt x="686" y="417"/>
                  </a:lnTo>
                  <a:lnTo>
                    <a:pt x="686" y="407"/>
                  </a:lnTo>
                  <a:lnTo>
                    <a:pt x="686" y="401"/>
                  </a:lnTo>
                  <a:lnTo>
                    <a:pt x="686" y="391"/>
                  </a:lnTo>
                  <a:lnTo>
                    <a:pt x="686" y="381"/>
                  </a:lnTo>
                  <a:lnTo>
                    <a:pt x="686" y="372"/>
                  </a:lnTo>
                  <a:lnTo>
                    <a:pt x="686" y="362"/>
                  </a:lnTo>
                  <a:lnTo>
                    <a:pt x="686" y="349"/>
                  </a:lnTo>
                  <a:lnTo>
                    <a:pt x="686" y="339"/>
                  </a:lnTo>
                  <a:lnTo>
                    <a:pt x="683" y="329"/>
                  </a:lnTo>
                  <a:lnTo>
                    <a:pt x="683" y="320"/>
                  </a:lnTo>
                  <a:lnTo>
                    <a:pt x="681" y="313"/>
                  </a:lnTo>
                  <a:lnTo>
                    <a:pt x="681" y="304"/>
                  </a:lnTo>
                  <a:lnTo>
                    <a:pt x="678" y="294"/>
                  </a:lnTo>
                  <a:lnTo>
                    <a:pt x="678" y="284"/>
                  </a:lnTo>
                  <a:lnTo>
                    <a:pt x="675" y="274"/>
                  </a:lnTo>
                  <a:lnTo>
                    <a:pt x="672" y="265"/>
                  </a:lnTo>
                  <a:lnTo>
                    <a:pt x="669" y="258"/>
                  </a:lnTo>
                  <a:lnTo>
                    <a:pt x="666" y="249"/>
                  </a:lnTo>
                  <a:lnTo>
                    <a:pt x="663" y="239"/>
                  </a:lnTo>
                  <a:lnTo>
                    <a:pt x="660" y="232"/>
                  </a:lnTo>
                  <a:lnTo>
                    <a:pt x="657" y="223"/>
                  </a:lnTo>
                  <a:lnTo>
                    <a:pt x="651" y="213"/>
                  </a:lnTo>
                  <a:lnTo>
                    <a:pt x="648" y="207"/>
                  </a:lnTo>
                  <a:lnTo>
                    <a:pt x="645" y="197"/>
                  </a:lnTo>
                  <a:lnTo>
                    <a:pt x="640" y="190"/>
                  </a:lnTo>
                  <a:lnTo>
                    <a:pt x="637" y="181"/>
                  </a:lnTo>
                  <a:lnTo>
                    <a:pt x="631" y="174"/>
                  </a:lnTo>
                  <a:lnTo>
                    <a:pt x="628" y="168"/>
                  </a:lnTo>
                  <a:lnTo>
                    <a:pt x="622" y="158"/>
                  </a:lnTo>
                  <a:lnTo>
                    <a:pt x="619" y="152"/>
                  </a:lnTo>
                  <a:lnTo>
                    <a:pt x="613" y="145"/>
                  </a:lnTo>
                  <a:lnTo>
                    <a:pt x="607" y="139"/>
                  </a:lnTo>
                  <a:lnTo>
                    <a:pt x="605" y="129"/>
                  </a:lnTo>
                  <a:lnTo>
                    <a:pt x="599" y="122"/>
                  </a:lnTo>
                  <a:lnTo>
                    <a:pt x="593" y="116"/>
                  </a:lnTo>
                  <a:lnTo>
                    <a:pt x="587" y="113"/>
                  </a:lnTo>
                  <a:lnTo>
                    <a:pt x="581" y="103"/>
                  </a:lnTo>
                  <a:lnTo>
                    <a:pt x="575" y="97"/>
                  </a:lnTo>
                  <a:lnTo>
                    <a:pt x="570" y="93"/>
                  </a:lnTo>
                  <a:lnTo>
                    <a:pt x="564" y="87"/>
                  </a:lnTo>
                  <a:lnTo>
                    <a:pt x="555" y="80"/>
                  </a:lnTo>
                  <a:lnTo>
                    <a:pt x="549" y="74"/>
                  </a:lnTo>
                  <a:lnTo>
                    <a:pt x="543" y="67"/>
                  </a:lnTo>
                  <a:lnTo>
                    <a:pt x="537" y="64"/>
                  </a:lnTo>
                  <a:lnTo>
                    <a:pt x="529" y="58"/>
                  </a:lnTo>
                  <a:lnTo>
                    <a:pt x="520" y="55"/>
                  </a:lnTo>
                  <a:lnTo>
                    <a:pt x="514" y="48"/>
                  </a:lnTo>
                  <a:lnTo>
                    <a:pt x="508" y="45"/>
                  </a:lnTo>
                  <a:lnTo>
                    <a:pt x="499" y="38"/>
                  </a:lnTo>
                  <a:lnTo>
                    <a:pt x="494" y="35"/>
                  </a:lnTo>
                  <a:lnTo>
                    <a:pt x="485" y="32"/>
                  </a:lnTo>
                  <a:lnTo>
                    <a:pt x="479" y="29"/>
                  </a:lnTo>
                  <a:lnTo>
                    <a:pt x="470" y="25"/>
                  </a:lnTo>
                  <a:lnTo>
                    <a:pt x="461" y="22"/>
                  </a:lnTo>
                  <a:lnTo>
                    <a:pt x="453" y="19"/>
                  </a:lnTo>
                  <a:lnTo>
                    <a:pt x="447" y="16"/>
                  </a:lnTo>
                  <a:lnTo>
                    <a:pt x="438" y="12"/>
                  </a:lnTo>
                  <a:lnTo>
                    <a:pt x="429" y="12"/>
                  </a:lnTo>
                  <a:lnTo>
                    <a:pt x="421" y="9"/>
                  </a:lnTo>
                  <a:lnTo>
                    <a:pt x="415" y="6"/>
                  </a:lnTo>
                  <a:lnTo>
                    <a:pt x="406" y="3"/>
                  </a:lnTo>
                  <a:lnTo>
                    <a:pt x="397" y="3"/>
                  </a:lnTo>
                  <a:lnTo>
                    <a:pt x="388" y="3"/>
                  </a:lnTo>
                  <a:lnTo>
                    <a:pt x="380" y="3"/>
                  </a:lnTo>
                  <a:lnTo>
                    <a:pt x="371" y="0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45" y="0"/>
                  </a:lnTo>
                  <a:lnTo>
                    <a:pt x="336" y="0"/>
                  </a:lnTo>
                  <a:lnTo>
                    <a:pt x="327" y="0"/>
                  </a:lnTo>
                  <a:lnTo>
                    <a:pt x="318" y="0"/>
                  </a:lnTo>
                  <a:lnTo>
                    <a:pt x="310" y="3"/>
                  </a:lnTo>
                  <a:lnTo>
                    <a:pt x="301" y="3"/>
                  </a:lnTo>
                  <a:lnTo>
                    <a:pt x="292" y="3"/>
                  </a:lnTo>
                  <a:lnTo>
                    <a:pt x="283" y="3"/>
                  </a:lnTo>
                  <a:lnTo>
                    <a:pt x="275" y="6"/>
                  </a:lnTo>
                  <a:lnTo>
                    <a:pt x="266" y="9"/>
                  </a:lnTo>
                  <a:lnTo>
                    <a:pt x="257" y="12"/>
                  </a:lnTo>
                  <a:lnTo>
                    <a:pt x="248" y="12"/>
                  </a:lnTo>
                  <a:lnTo>
                    <a:pt x="242" y="16"/>
                  </a:lnTo>
                  <a:lnTo>
                    <a:pt x="234" y="19"/>
                  </a:lnTo>
                  <a:lnTo>
                    <a:pt x="225" y="22"/>
                  </a:lnTo>
                  <a:lnTo>
                    <a:pt x="219" y="25"/>
                  </a:lnTo>
                  <a:lnTo>
                    <a:pt x="210" y="29"/>
                  </a:lnTo>
                  <a:lnTo>
                    <a:pt x="204" y="32"/>
                  </a:lnTo>
                  <a:lnTo>
                    <a:pt x="196" y="35"/>
                  </a:lnTo>
                  <a:lnTo>
                    <a:pt x="187" y="38"/>
                  </a:lnTo>
                  <a:lnTo>
                    <a:pt x="181" y="45"/>
                  </a:lnTo>
                  <a:lnTo>
                    <a:pt x="172" y="48"/>
                  </a:lnTo>
                  <a:lnTo>
                    <a:pt x="167" y="55"/>
                  </a:lnTo>
                  <a:lnTo>
                    <a:pt x="158" y="58"/>
                  </a:lnTo>
                  <a:lnTo>
                    <a:pt x="152" y="64"/>
                  </a:lnTo>
                  <a:lnTo>
                    <a:pt x="143" y="67"/>
                  </a:lnTo>
                  <a:lnTo>
                    <a:pt x="137" y="74"/>
                  </a:lnTo>
                  <a:lnTo>
                    <a:pt x="131" y="80"/>
                  </a:lnTo>
                  <a:lnTo>
                    <a:pt x="126" y="87"/>
                  </a:lnTo>
                  <a:lnTo>
                    <a:pt x="120" y="93"/>
                  </a:lnTo>
                  <a:lnTo>
                    <a:pt x="114" y="97"/>
                  </a:lnTo>
                  <a:lnTo>
                    <a:pt x="108" y="103"/>
                  </a:lnTo>
                  <a:lnTo>
                    <a:pt x="102" y="113"/>
                  </a:lnTo>
                  <a:lnTo>
                    <a:pt x="96" y="116"/>
                  </a:lnTo>
                  <a:lnTo>
                    <a:pt x="91" y="122"/>
                  </a:lnTo>
                  <a:lnTo>
                    <a:pt x="85" y="129"/>
                  </a:lnTo>
                  <a:lnTo>
                    <a:pt x="79" y="139"/>
                  </a:lnTo>
                  <a:lnTo>
                    <a:pt x="73" y="145"/>
                  </a:lnTo>
                  <a:lnTo>
                    <a:pt x="67" y="152"/>
                  </a:lnTo>
                  <a:lnTo>
                    <a:pt x="64" y="158"/>
                  </a:lnTo>
                  <a:lnTo>
                    <a:pt x="58" y="168"/>
                  </a:lnTo>
                  <a:lnTo>
                    <a:pt x="53" y="174"/>
                  </a:lnTo>
                  <a:lnTo>
                    <a:pt x="50" y="181"/>
                  </a:lnTo>
                  <a:lnTo>
                    <a:pt x="44" y="190"/>
                  </a:lnTo>
                  <a:lnTo>
                    <a:pt x="41" y="197"/>
                  </a:lnTo>
                  <a:lnTo>
                    <a:pt x="38" y="207"/>
                  </a:lnTo>
                  <a:lnTo>
                    <a:pt x="35" y="213"/>
                  </a:lnTo>
                  <a:lnTo>
                    <a:pt x="29" y="223"/>
                  </a:lnTo>
                  <a:lnTo>
                    <a:pt x="26" y="232"/>
                  </a:lnTo>
                  <a:lnTo>
                    <a:pt x="23" y="239"/>
                  </a:lnTo>
                  <a:lnTo>
                    <a:pt x="20" y="249"/>
                  </a:lnTo>
                  <a:lnTo>
                    <a:pt x="18" y="258"/>
                  </a:lnTo>
                  <a:lnTo>
                    <a:pt x="15" y="265"/>
                  </a:lnTo>
                  <a:lnTo>
                    <a:pt x="12" y="274"/>
                  </a:lnTo>
                  <a:lnTo>
                    <a:pt x="9" y="284"/>
                  </a:lnTo>
                  <a:lnTo>
                    <a:pt x="9" y="294"/>
                  </a:lnTo>
                  <a:lnTo>
                    <a:pt x="9" y="304"/>
                  </a:lnTo>
                  <a:lnTo>
                    <a:pt x="6" y="313"/>
                  </a:lnTo>
                  <a:lnTo>
                    <a:pt x="3" y="320"/>
                  </a:lnTo>
                  <a:lnTo>
                    <a:pt x="3" y="329"/>
                  </a:lnTo>
                  <a:lnTo>
                    <a:pt x="3" y="339"/>
                  </a:lnTo>
                  <a:lnTo>
                    <a:pt x="0" y="349"/>
                  </a:lnTo>
                  <a:lnTo>
                    <a:pt x="0" y="362"/>
                  </a:lnTo>
                  <a:lnTo>
                    <a:pt x="0" y="372"/>
                  </a:lnTo>
                  <a:lnTo>
                    <a:pt x="0" y="381"/>
                  </a:lnTo>
                  <a:lnTo>
                    <a:pt x="0" y="391"/>
                  </a:lnTo>
                  <a:lnTo>
                    <a:pt x="0" y="401"/>
                  </a:lnTo>
                  <a:lnTo>
                    <a:pt x="0" y="407"/>
                  </a:lnTo>
                  <a:lnTo>
                    <a:pt x="3" y="417"/>
                  </a:lnTo>
                  <a:lnTo>
                    <a:pt x="3" y="426"/>
                  </a:lnTo>
                  <a:lnTo>
                    <a:pt x="3" y="436"/>
                  </a:lnTo>
                  <a:lnTo>
                    <a:pt x="6" y="446"/>
                  </a:lnTo>
                  <a:lnTo>
                    <a:pt x="9" y="456"/>
                  </a:lnTo>
                  <a:lnTo>
                    <a:pt x="9" y="465"/>
                  </a:lnTo>
                  <a:lnTo>
                    <a:pt x="9" y="475"/>
                  </a:lnTo>
                  <a:lnTo>
                    <a:pt x="12" y="481"/>
                  </a:lnTo>
                  <a:lnTo>
                    <a:pt x="15" y="491"/>
                  </a:lnTo>
                  <a:lnTo>
                    <a:pt x="18" y="501"/>
                  </a:lnTo>
                  <a:lnTo>
                    <a:pt x="20" y="511"/>
                  </a:lnTo>
                  <a:lnTo>
                    <a:pt x="23" y="517"/>
                  </a:lnTo>
                  <a:lnTo>
                    <a:pt x="26" y="527"/>
                  </a:lnTo>
                  <a:lnTo>
                    <a:pt x="29" y="536"/>
                  </a:lnTo>
                  <a:lnTo>
                    <a:pt x="35" y="543"/>
                  </a:lnTo>
                  <a:lnTo>
                    <a:pt x="38" y="549"/>
                  </a:lnTo>
                  <a:lnTo>
                    <a:pt x="41" y="559"/>
                  </a:lnTo>
                  <a:lnTo>
                    <a:pt x="44" y="566"/>
                  </a:lnTo>
                  <a:lnTo>
                    <a:pt x="50" y="575"/>
                  </a:lnTo>
                  <a:lnTo>
                    <a:pt x="53" y="582"/>
                  </a:lnTo>
                  <a:lnTo>
                    <a:pt x="58" y="591"/>
                  </a:lnTo>
                  <a:lnTo>
                    <a:pt x="64" y="598"/>
                  </a:lnTo>
                  <a:lnTo>
                    <a:pt x="67" y="604"/>
                  </a:lnTo>
                  <a:lnTo>
                    <a:pt x="73" y="611"/>
                  </a:lnTo>
                  <a:lnTo>
                    <a:pt x="79" y="621"/>
                  </a:lnTo>
                  <a:lnTo>
                    <a:pt x="85" y="627"/>
                  </a:lnTo>
                  <a:lnTo>
                    <a:pt x="91" y="634"/>
                  </a:lnTo>
                  <a:lnTo>
                    <a:pt x="96" y="640"/>
                  </a:lnTo>
                  <a:lnTo>
                    <a:pt x="102" y="650"/>
                  </a:lnTo>
                  <a:lnTo>
                    <a:pt x="108" y="653"/>
                  </a:lnTo>
                  <a:lnTo>
                    <a:pt x="114" y="659"/>
                  </a:lnTo>
                  <a:lnTo>
                    <a:pt x="120" y="666"/>
                  </a:lnTo>
                  <a:lnTo>
                    <a:pt x="126" y="672"/>
                  </a:lnTo>
                  <a:lnTo>
                    <a:pt x="131" y="676"/>
                  </a:lnTo>
                  <a:lnTo>
                    <a:pt x="137" y="682"/>
                  </a:lnTo>
                  <a:lnTo>
                    <a:pt x="143" y="688"/>
                  </a:lnTo>
                  <a:lnTo>
                    <a:pt x="152" y="695"/>
                  </a:lnTo>
                  <a:lnTo>
                    <a:pt x="158" y="698"/>
                  </a:lnTo>
                  <a:lnTo>
                    <a:pt x="167" y="705"/>
                  </a:lnTo>
                  <a:lnTo>
                    <a:pt x="172" y="708"/>
                  </a:lnTo>
                  <a:lnTo>
                    <a:pt x="181" y="714"/>
                  </a:lnTo>
                  <a:lnTo>
                    <a:pt x="187" y="718"/>
                  </a:lnTo>
                  <a:lnTo>
                    <a:pt x="196" y="721"/>
                  </a:lnTo>
                  <a:lnTo>
                    <a:pt x="204" y="724"/>
                  </a:lnTo>
                  <a:lnTo>
                    <a:pt x="210" y="731"/>
                  </a:lnTo>
                  <a:lnTo>
                    <a:pt x="219" y="734"/>
                  </a:lnTo>
                  <a:lnTo>
                    <a:pt x="225" y="737"/>
                  </a:lnTo>
                  <a:lnTo>
                    <a:pt x="234" y="740"/>
                  </a:lnTo>
                  <a:lnTo>
                    <a:pt x="242" y="743"/>
                  </a:lnTo>
                  <a:lnTo>
                    <a:pt x="248" y="743"/>
                  </a:lnTo>
                  <a:lnTo>
                    <a:pt x="257" y="747"/>
                  </a:lnTo>
                  <a:lnTo>
                    <a:pt x="266" y="750"/>
                  </a:lnTo>
                  <a:lnTo>
                    <a:pt x="275" y="753"/>
                  </a:lnTo>
                  <a:lnTo>
                    <a:pt x="283" y="753"/>
                  </a:lnTo>
                  <a:lnTo>
                    <a:pt x="292" y="753"/>
                  </a:lnTo>
                  <a:lnTo>
                    <a:pt x="301" y="756"/>
                  </a:lnTo>
                  <a:lnTo>
                    <a:pt x="310" y="756"/>
                  </a:lnTo>
                  <a:lnTo>
                    <a:pt x="318" y="760"/>
                  </a:lnTo>
                  <a:lnTo>
                    <a:pt x="327" y="760"/>
                  </a:lnTo>
                  <a:lnTo>
                    <a:pt x="336" y="760"/>
                  </a:lnTo>
                  <a:lnTo>
                    <a:pt x="345" y="760"/>
                  </a:lnTo>
                  <a:lnTo>
                    <a:pt x="345" y="7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5573713" y="2541588"/>
              <a:ext cx="1089025" cy="1211263"/>
            </a:xfrm>
            <a:custGeom>
              <a:avLst/>
              <a:gdLst/>
              <a:ahLst/>
              <a:cxnLst>
                <a:cxn ang="0">
                  <a:pos x="377" y="760"/>
                </a:cxn>
                <a:cxn ang="0">
                  <a:pos x="418" y="750"/>
                </a:cxn>
                <a:cxn ang="0">
                  <a:pos x="458" y="737"/>
                </a:cxn>
                <a:cxn ang="0">
                  <a:pos x="496" y="718"/>
                </a:cxn>
                <a:cxn ang="0">
                  <a:pos x="534" y="695"/>
                </a:cxn>
                <a:cxn ang="0">
                  <a:pos x="567" y="669"/>
                </a:cxn>
                <a:cxn ang="0">
                  <a:pos x="596" y="637"/>
                </a:cxn>
                <a:cxn ang="0">
                  <a:pos x="622" y="601"/>
                </a:cxn>
                <a:cxn ang="0">
                  <a:pos x="645" y="562"/>
                </a:cxn>
                <a:cxn ang="0">
                  <a:pos x="663" y="520"/>
                </a:cxn>
                <a:cxn ang="0">
                  <a:pos x="675" y="475"/>
                </a:cxn>
                <a:cxn ang="0">
                  <a:pos x="683" y="426"/>
                </a:cxn>
                <a:cxn ang="0">
                  <a:pos x="686" y="381"/>
                </a:cxn>
                <a:cxn ang="0">
                  <a:pos x="683" y="333"/>
                </a:cxn>
                <a:cxn ang="0">
                  <a:pos x="675" y="287"/>
                </a:cxn>
                <a:cxn ang="0">
                  <a:pos x="663" y="242"/>
                </a:cxn>
                <a:cxn ang="0">
                  <a:pos x="645" y="200"/>
                </a:cxn>
                <a:cxn ang="0">
                  <a:pos x="622" y="161"/>
                </a:cxn>
                <a:cxn ang="0">
                  <a:pos x="596" y="126"/>
                </a:cxn>
                <a:cxn ang="0">
                  <a:pos x="567" y="93"/>
                </a:cxn>
                <a:cxn ang="0">
                  <a:pos x="534" y="64"/>
                </a:cxn>
                <a:cxn ang="0">
                  <a:pos x="496" y="42"/>
                </a:cxn>
                <a:cxn ang="0">
                  <a:pos x="458" y="22"/>
                </a:cxn>
                <a:cxn ang="0">
                  <a:pos x="418" y="9"/>
                </a:cxn>
                <a:cxn ang="0">
                  <a:pos x="377" y="3"/>
                </a:cxn>
                <a:cxn ang="0">
                  <a:pos x="333" y="0"/>
                </a:cxn>
                <a:cxn ang="0">
                  <a:pos x="289" y="3"/>
                </a:cxn>
                <a:cxn ang="0">
                  <a:pos x="245" y="12"/>
                </a:cxn>
                <a:cxn ang="0">
                  <a:pos x="207" y="29"/>
                </a:cxn>
                <a:cxn ang="0">
                  <a:pos x="169" y="48"/>
                </a:cxn>
                <a:cxn ang="0">
                  <a:pos x="137" y="74"/>
                </a:cxn>
                <a:cxn ang="0">
                  <a:pos x="105" y="106"/>
                </a:cxn>
                <a:cxn ang="0">
                  <a:pos x="76" y="139"/>
                </a:cxn>
                <a:cxn ang="0">
                  <a:pos x="53" y="174"/>
                </a:cxn>
                <a:cxn ang="0">
                  <a:pos x="32" y="216"/>
                </a:cxn>
                <a:cxn ang="0">
                  <a:pos x="17" y="258"/>
                </a:cxn>
                <a:cxn ang="0">
                  <a:pos x="6" y="307"/>
                </a:cxn>
                <a:cxn ang="0">
                  <a:pos x="0" y="352"/>
                </a:cxn>
                <a:cxn ang="0">
                  <a:pos x="0" y="401"/>
                </a:cxn>
                <a:cxn ang="0">
                  <a:pos x="3" y="446"/>
                </a:cxn>
                <a:cxn ang="0">
                  <a:pos x="15" y="491"/>
                </a:cxn>
                <a:cxn ang="0">
                  <a:pos x="29" y="536"/>
                </a:cxn>
                <a:cxn ang="0">
                  <a:pos x="47" y="575"/>
                </a:cxn>
                <a:cxn ang="0">
                  <a:pos x="73" y="614"/>
                </a:cxn>
                <a:cxn ang="0">
                  <a:pos x="99" y="650"/>
                </a:cxn>
                <a:cxn ang="0">
                  <a:pos x="128" y="679"/>
                </a:cxn>
                <a:cxn ang="0">
                  <a:pos x="164" y="705"/>
                </a:cxn>
                <a:cxn ang="0">
                  <a:pos x="201" y="727"/>
                </a:cxn>
                <a:cxn ang="0">
                  <a:pos x="239" y="743"/>
                </a:cxn>
                <a:cxn ang="0">
                  <a:pos x="280" y="753"/>
                </a:cxn>
                <a:cxn ang="0">
                  <a:pos x="324" y="760"/>
                </a:cxn>
              </a:cxnLst>
              <a:rect l="0" t="0" r="r" b="b"/>
              <a:pathLst>
                <a:path w="686" h="763">
                  <a:moveTo>
                    <a:pt x="342" y="763"/>
                  </a:moveTo>
                  <a:lnTo>
                    <a:pt x="350" y="760"/>
                  </a:lnTo>
                  <a:lnTo>
                    <a:pt x="359" y="760"/>
                  </a:lnTo>
                  <a:lnTo>
                    <a:pt x="368" y="760"/>
                  </a:lnTo>
                  <a:lnTo>
                    <a:pt x="377" y="760"/>
                  </a:lnTo>
                  <a:lnTo>
                    <a:pt x="385" y="756"/>
                  </a:lnTo>
                  <a:lnTo>
                    <a:pt x="394" y="756"/>
                  </a:lnTo>
                  <a:lnTo>
                    <a:pt x="403" y="753"/>
                  </a:lnTo>
                  <a:lnTo>
                    <a:pt x="412" y="753"/>
                  </a:lnTo>
                  <a:lnTo>
                    <a:pt x="418" y="750"/>
                  </a:lnTo>
                  <a:lnTo>
                    <a:pt x="426" y="750"/>
                  </a:lnTo>
                  <a:lnTo>
                    <a:pt x="435" y="747"/>
                  </a:lnTo>
                  <a:lnTo>
                    <a:pt x="444" y="743"/>
                  </a:lnTo>
                  <a:lnTo>
                    <a:pt x="450" y="740"/>
                  </a:lnTo>
                  <a:lnTo>
                    <a:pt x="458" y="737"/>
                  </a:lnTo>
                  <a:lnTo>
                    <a:pt x="467" y="734"/>
                  </a:lnTo>
                  <a:lnTo>
                    <a:pt x="476" y="731"/>
                  </a:lnTo>
                  <a:lnTo>
                    <a:pt x="482" y="727"/>
                  </a:lnTo>
                  <a:lnTo>
                    <a:pt x="491" y="721"/>
                  </a:lnTo>
                  <a:lnTo>
                    <a:pt x="496" y="718"/>
                  </a:lnTo>
                  <a:lnTo>
                    <a:pt x="505" y="714"/>
                  </a:lnTo>
                  <a:lnTo>
                    <a:pt x="511" y="708"/>
                  </a:lnTo>
                  <a:lnTo>
                    <a:pt x="520" y="705"/>
                  </a:lnTo>
                  <a:lnTo>
                    <a:pt x="526" y="698"/>
                  </a:lnTo>
                  <a:lnTo>
                    <a:pt x="534" y="695"/>
                  </a:lnTo>
                  <a:lnTo>
                    <a:pt x="540" y="688"/>
                  </a:lnTo>
                  <a:lnTo>
                    <a:pt x="546" y="685"/>
                  </a:lnTo>
                  <a:lnTo>
                    <a:pt x="552" y="679"/>
                  </a:lnTo>
                  <a:lnTo>
                    <a:pt x="561" y="672"/>
                  </a:lnTo>
                  <a:lnTo>
                    <a:pt x="567" y="669"/>
                  </a:lnTo>
                  <a:lnTo>
                    <a:pt x="572" y="663"/>
                  </a:lnTo>
                  <a:lnTo>
                    <a:pt x="578" y="656"/>
                  </a:lnTo>
                  <a:lnTo>
                    <a:pt x="584" y="650"/>
                  </a:lnTo>
                  <a:lnTo>
                    <a:pt x="590" y="643"/>
                  </a:lnTo>
                  <a:lnTo>
                    <a:pt x="596" y="637"/>
                  </a:lnTo>
                  <a:lnTo>
                    <a:pt x="602" y="630"/>
                  </a:lnTo>
                  <a:lnTo>
                    <a:pt x="607" y="621"/>
                  </a:lnTo>
                  <a:lnTo>
                    <a:pt x="610" y="614"/>
                  </a:lnTo>
                  <a:lnTo>
                    <a:pt x="616" y="608"/>
                  </a:lnTo>
                  <a:lnTo>
                    <a:pt x="622" y="601"/>
                  </a:lnTo>
                  <a:lnTo>
                    <a:pt x="628" y="595"/>
                  </a:lnTo>
                  <a:lnTo>
                    <a:pt x="631" y="585"/>
                  </a:lnTo>
                  <a:lnTo>
                    <a:pt x="637" y="575"/>
                  </a:lnTo>
                  <a:lnTo>
                    <a:pt x="640" y="569"/>
                  </a:lnTo>
                  <a:lnTo>
                    <a:pt x="645" y="562"/>
                  </a:lnTo>
                  <a:lnTo>
                    <a:pt x="648" y="553"/>
                  </a:lnTo>
                  <a:lnTo>
                    <a:pt x="651" y="546"/>
                  </a:lnTo>
                  <a:lnTo>
                    <a:pt x="654" y="536"/>
                  </a:lnTo>
                  <a:lnTo>
                    <a:pt x="660" y="527"/>
                  </a:lnTo>
                  <a:lnTo>
                    <a:pt x="663" y="520"/>
                  </a:lnTo>
                  <a:lnTo>
                    <a:pt x="666" y="511"/>
                  </a:lnTo>
                  <a:lnTo>
                    <a:pt x="666" y="501"/>
                  </a:lnTo>
                  <a:lnTo>
                    <a:pt x="672" y="491"/>
                  </a:lnTo>
                  <a:lnTo>
                    <a:pt x="672" y="481"/>
                  </a:lnTo>
                  <a:lnTo>
                    <a:pt x="675" y="475"/>
                  </a:lnTo>
                  <a:lnTo>
                    <a:pt x="678" y="465"/>
                  </a:lnTo>
                  <a:lnTo>
                    <a:pt x="680" y="456"/>
                  </a:lnTo>
                  <a:lnTo>
                    <a:pt x="680" y="446"/>
                  </a:lnTo>
                  <a:lnTo>
                    <a:pt x="683" y="436"/>
                  </a:lnTo>
                  <a:lnTo>
                    <a:pt x="683" y="426"/>
                  </a:lnTo>
                  <a:lnTo>
                    <a:pt x="683" y="420"/>
                  </a:lnTo>
                  <a:lnTo>
                    <a:pt x="686" y="410"/>
                  </a:lnTo>
                  <a:lnTo>
                    <a:pt x="686" y="401"/>
                  </a:lnTo>
                  <a:lnTo>
                    <a:pt x="686" y="391"/>
                  </a:lnTo>
                  <a:lnTo>
                    <a:pt x="686" y="381"/>
                  </a:lnTo>
                  <a:lnTo>
                    <a:pt x="686" y="372"/>
                  </a:lnTo>
                  <a:lnTo>
                    <a:pt x="686" y="362"/>
                  </a:lnTo>
                  <a:lnTo>
                    <a:pt x="686" y="352"/>
                  </a:lnTo>
                  <a:lnTo>
                    <a:pt x="683" y="342"/>
                  </a:lnTo>
                  <a:lnTo>
                    <a:pt x="683" y="333"/>
                  </a:lnTo>
                  <a:lnTo>
                    <a:pt x="683" y="323"/>
                  </a:lnTo>
                  <a:lnTo>
                    <a:pt x="680" y="313"/>
                  </a:lnTo>
                  <a:lnTo>
                    <a:pt x="680" y="307"/>
                  </a:lnTo>
                  <a:lnTo>
                    <a:pt x="678" y="297"/>
                  </a:lnTo>
                  <a:lnTo>
                    <a:pt x="675" y="287"/>
                  </a:lnTo>
                  <a:lnTo>
                    <a:pt x="672" y="278"/>
                  </a:lnTo>
                  <a:lnTo>
                    <a:pt x="672" y="268"/>
                  </a:lnTo>
                  <a:lnTo>
                    <a:pt x="666" y="258"/>
                  </a:lnTo>
                  <a:lnTo>
                    <a:pt x="666" y="252"/>
                  </a:lnTo>
                  <a:lnTo>
                    <a:pt x="663" y="242"/>
                  </a:lnTo>
                  <a:lnTo>
                    <a:pt x="660" y="232"/>
                  </a:lnTo>
                  <a:lnTo>
                    <a:pt x="654" y="226"/>
                  </a:lnTo>
                  <a:lnTo>
                    <a:pt x="651" y="216"/>
                  </a:lnTo>
                  <a:lnTo>
                    <a:pt x="648" y="207"/>
                  </a:lnTo>
                  <a:lnTo>
                    <a:pt x="645" y="200"/>
                  </a:lnTo>
                  <a:lnTo>
                    <a:pt x="640" y="190"/>
                  </a:lnTo>
                  <a:lnTo>
                    <a:pt x="637" y="184"/>
                  </a:lnTo>
                  <a:lnTo>
                    <a:pt x="631" y="174"/>
                  </a:lnTo>
                  <a:lnTo>
                    <a:pt x="628" y="168"/>
                  </a:lnTo>
                  <a:lnTo>
                    <a:pt x="622" y="161"/>
                  </a:lnTo>
                  <a:lnTo>
                    <a:pt x="616" y="152"/>
                  </a:lnTo>
                  <a:lnTo>
                    <a:pt x="610" y="145"/>
                  </a:lnTo>
                  <a:lnTo>
                    <a:pt x="607" y="139"/>
                  </a:lnTo>
                  <a:lnTo>
                    <a:pt x="602" y="132"/>
                  </a:lnTo>
                  <a:lnTo>
                    <a:pt x="596" y="126"/>
                  </a:lnTo>
                  <a:lnTo>
                    <a:pt x="590" y="119"/>
                  </a:lnTo>
                  <a:lnTo>
                    <a:pt x="584" y="113"/>
                  </a:lnTo>
                  <a:lnTo>
                    <a:pt x="578" y="106"/>
                  </a:lnTo>
                  <a:lnTo>
                    <a:pt x="572" y="100"/>
                  </a:lnTo>
                  <a:lnTo>
                    <a:pt x="567" y="93"/>
                  </a:lnTo>
                  <a:lnTo>
                    <a:pt x="561" y="87"/>
                  </a:lnTo>
                  <a:lnTo>
                    <a:pt x="552" y="80"/>
                  </a:lnTo>
                  <a:lnTo>
                    <a:pt x="546" y="74"/>
                  </a:lnTo>
                  <a:lnTo>
                    <a:pt x="540" y="71"/>
                  </a:lnTo>
                  <a:lnTo>
                    <a:pt x="534" y="64"/>
                  </a:lnTo>
                  <a:lnTo>
                    <a:pt x="526" y="58"/>
                  </a:lnTo>
                  <a:lnTo>
                    <a:pt x="520" y="55"/>
                  </a:lnTo>
                  <a:lnTo>
                    <a:pt x="511" y="48"/>
                  </a:lnTo>
                  <a:lnTo>
                    <a:pt x="505" y="45"/>
                  </a:lnTo>
                  <a:lnTo>
                    <a:pt x="496" y="42"/>
                  </a:lnTo>
                  <a:lnTo>
                    <a:pt x="491" y="38"/>
                  </a:lnTo>
                  <a:lnTo>
                    <a:pt x="482" y="32"/>
                  </a:lnTo>
                  <a:lnTo>
                    <a:pt x="476" y="29"/>
                  </a:lnTo>
                  <a:lnTo>
                    <a:pt x="467" y="25"/>
                  </a:lnTo>
                  <a:lnTo>
                    <a:pt x="458" y="22"/>
                  </a:lnTo>
                  <a:lnTo>
                    <a:pt x="450" y="19"/>
                  </a:lnTo>
                  <a:lnTo>
                    <a:pt x="444" y="16"/>
                  </a:lnTo>
                  <a:lnTo>
                    <a:pt x="435" y="12"/>
                  </a:lnTo>
                  <a:lnTo>
                    <a:pt x="426" y="12"/>
                  </a:lnTo>
                  <a:lnTo>
                    <a:pt x="418" y="9"/>
                  </a:lnTo>
                  <a:lnTo>
                    <a:pt x="412" y="9"/>
                  </a:lnTo>
                  <a:lnTo>
                    <a:pt x="403" y="6"/>
                  </a:lnTo>
                  <a:lnTo>
                    <a:pt x="394" y="3"/>
                  </a:lnTo>
                  <a:lnTo>
                    <a:pt x="385" y="3"/>
                  </a:lnTo>
                  <a:lnTo>
                    <a:pt x="377" y="3"/>
                  </a:lnTo>
                  <a:lnTo>
                    <a:pt x="368" y="0"/>
                  </a:lnTo>
                  <a:lnTo>
                    <a:pt x="359" y="0"/>
                  </a:lnTo>
                  <a:lnTo>
                    <a:pt x="350" y="0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24" y="0"/>
                  </a:lnTo>
                  <a:lnTo>
                    <a:pt x="315" y="0"/>
                  </a:lnTo>
                  <a:lnTo>
                    <a:pt x="307" y="3"/>
                  </a:lnTo>
                  <a:lnTo>
                    <a:pt x="298" y="3"/>
                  </a:lnTo>
                  <a:lnTo>
                    <a:pt x="289" y="3"/>
                  </a:lnTo>
                  <a:lnTo>
                    <a:pt x="280" y="6"/>
                  </a:lnTo>
                  <a:lnTo>
                    <a:pt x="272" y="9"/>
                  </a:lnTo>
                  <a:lnTo>
                    <a:pt x="263" y="9"/>
                  </a:lnTo>
                  <a:lnTo>
                    <a:pt x="254" y="12"/>
                  </a:lnTo>
                  <a:lnTo>
                    <a:pt x="245" y="12"/>
                  </a:lnTo>
                  <a:lnTo>
                    <a:pt x="239" y="16"/>
                  </a:lnTo>
                  <a:lnTo>
                    <a:pt x="231" y="19"/>
                  </a:lnTo>
                  <a:lnTo>
                    <a:pt x="222" y="22"/>
                  </a:lnTo>
                  <a:lnTo>
                    <a:pt x="216" y="25"/>
                  </a:lnTo>
                  <a:lnTo>
                    <a:pt x="207" y="29"/>
                  </a:lnTo>
                  <a:lnTo>
                    <a:pt x="201" y="32"/>
                  </a:lnTo>
                  <a:lnTo>
                    <a:pt x="193" y="38"/>
                  </a:lnTo>
                  <a:lnTo>
                    <a:pt x="184" y="42"/>
                  </a:lnTo>
                  <a:lnTo>
                    <a:pt x="178" y="45"/>
                  </a:lnTo>
                  <a:lnTo>
                    <a:pt x="169" y="48"/>
                  </a:lnTo>
                  <a:lnTo>
                    <a:pt x="164" y="55"/>
                  </a:lnTo>
                  <a:lnTo>
                    <a:pt x="155" y="58"/>
                  </a:lnTo>
                  <a:lnTo>
                    <a:pt x="149" y="64"/>
                  </a:lnTo>
                  <a:lnTo>
                    <a:pt x="143" y="71"/>
                  </a:lnTo>
                  <a:lnTo>
                    <a:pt x="137" y="74"/>
                  </a:lnTo>
                  <a:lnTo>
                    <a:pt x="128" y="80"/>
                  </a:lnTo>
                  <a:lnTo>
                    <a:pt x="123" y="87"/>
                  </a:lnTo>
                  <a:lnTo>
                    <a:pt x="117" y="93"/>
                  </a:lnTo>
                  <a:lnTo>
                    <a:pt x="111" y="100"/>
                  </a:lnTo>
                  <a:lnTo>
                    <a:pt x="105" y="106"/>
                  </a:lnTo>
                  <a:lnTo>
                    <a:pt x="99" y="113"/>
                  </a:lnTo>
                  <a:lnTo>
                    <a:pt x="93" y="119"/>
                  </a:lnTo>
                  <a:lnTo>
                    <a:pt x="88" y="126"/>
                  </a:lnTo>
                  <a:lnTo>
                    <a:pt x="82" y="132"/>
                  </a:lnTo>
                  <a:lnTo>
                    <a:pt x="76" y="139"/>
                  </a:lnTo>
                  <a:lnTo>
                    <a:pt x="73" y="145"/>
                  </a:lnTo>
                  <a:lnTo>
                    <a:pt x="67" y="152"/>
                  </a:lnTo>
                  <a:lnTo>
                    <a:pt x="61" y="161"/>
                  </a:lnTo>
                  <a:lnTo>
                    <a:pt x="58" y="168"/>
                  </a:lnTo>
                  <a:lnTo>
                    <a:pt x="53" y="174"/>
                  </a:lnTo>
                  <a:lnTo>
                    <a:pt x="47" y="184"/>
                  </a:lnTo>
                  <a:lnTo>
                    <a:pt x="44" y="190"/>
                  </a:lnTo>
                  <a:lnTo>
                    <a:pt x="41" y="200"/>
                  </a:lnTo>
                  <a:lnTo>
                    <a:pt x="35" y="207"/>
                  </a:lnTo>
                  <a:lnTo>
                    <a:pt x="32" y="216"/>
                  </a:lnTo>
                  <a:lnTo>
                    <a:pt x="29" y="226"/>
                  </a:lnTo>
                  <a:lnTo>
                    <a:pt x="26" y="232"/>
                  </a:lnTo>
                  <a:lnTo>
                    <a:pt x="23" y="242"/>
                  </a:lnTo>
                  <a:lnTo>
                    <a:pt x="20" y="252"/>
                  </a:lnTo>
                  <a:lnTo>
                    <a:pt x="17" y="258"/>
                  </a:lnTo>
                  <a:lnTo>
                    <a:pt x="15" y="268"/>
                  </a:lnTo>
                  <a:lnTo>
                    <a:pt x="12" y="278"/>
                  </a:lnTo>
                  <a:lnTo>
                    <a:pt x="9" y="287"/>
                  </a:lnTo>
                  <a:lnTo>
                    <a:pt x="6" y="297"/>
                  </a:lnTo>
                  <a:lnTo>
                    <a:pt x="6" y="307"/>
                  </a:lnTo>
                  <a:lnTo>
                    <a:pt x="3" y="313"/>
                  </a:lnTo>
                  <a:lnTo>
                    <a:pt x="3" y="323"/>
                  </a:lnTo>
                  <a:lnTo>
                    <a:pt x="0" y="333"/>
                  </a:lnTo>
                  <a:lnTo>
                    <a:pt x="0" y="342"/>
                  </a:lnTo>
                  <a:lnTo>
                    <a:pt x="0" y="352"/>
                  </a:lnTo>
                  <a:lnTo>
                    <a:pt x="0" y="362"/>
                  </a:lnTo>
                  <a:lnTo>
                    <a:pt x="0" y="372"/>
                  </a:lnTo>
                  <a:lnTo>
                    <a:pt x="0" y="381"/>
                  </a:lnTo>
                  <a:lnTo>
                    <a:pt x="0" y="391"/>
                  </a:lnTo>
                  <a:lnTo>
                    <a:pt x="0" y="401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26"/>
                  </a:lnTo>
                  <a:lnTo>
                    <a:pt x="3" y="436"/>
                  </a:lnTo>
                  <a:lnTo>
                    <a:pt x="3" y="446"/>
                  </a:lnTo>
                  <a:lnTo>
                    <a:pt x="6" y="456"/>
                  </a:lnTo>
                  <a:lnTo>
                    <a:pt x="6" y="465"/>
                  </a:lnTo>
                  <a:lnTo>
                    <a:pt x="9" y="475"/>
                  </a:lnTo>
                  <a:lnTo>
                    <a:pt x="12" y="481"/>
                  </a:lnTo>
                  <a:lnTo>
                    <a:pt x="15" y="491"/>
                  </a:lnTo>
                  <a:lnTo>
                    <a:pt x="17" y="501"/>
                  </a:lnTo>
                  <a:lnTo>
                    <a:pt x="20" y="511"/>
                  </a:lnTo>
                  <a:lnTo>
                    <a:pt x="23" y="520"/>
                  </a:lnTo>
                  <a:lnTo>
                    <a:pt x="26" y="527"/>
                  </a:lnTo>
                  <a:lnTo>
                    <a:pt x="29" y="536"/>
                  </a:lnTo>
                  <a:lnTo>
                    <a:pt x="32" y="546"/>
                  </a:lnTo>
                  <a:lnTo>
                    <a:pt x="35" y="553"/>
                  </a:lnTo>
                  <a:lnTo>
                    <a:pt x="41" y="562"/>
                  </a:lnTo>
                  <a:lnTo>
                    <a:pt x="44" y="569"/>
                  </a:lnTo>
                  <a:lnTo>
                    <a:pt x="47" y="575"/>
                  </a:lnTo>
                  <a:lnTo>
                    <a:pt x="53" y="585"/>
                  </a:lnTo>
                  <a:lnTo>
                    <a:pt x="58" y="595"/>
                  </a:lnTo>
                  <a:lnTo>
                    <a:pt x="61" y="601"/>
                  </a:lnTo>
                  <a:lnTo>
                    <a:pt x="67" y="608"/>
                  </a:lnTo>
                  <a:lnTo>
                    <a:pt x="73" y="614"/>
                  </a:lnTo>
                  <a:lnTo>
                    <a:pt x="76" y="621"/>
                  </a:lnTo>
                  <a:lnTo>
                    <a:pt x="82" y="630"/>
                  </a:lnTo>
                  <a:lnTo>
                    <a:pt x="88" y="637"/>
                  </a:lnTo>
                  <a:lnTo>
                    <a:pt x="93" y="643"/>
                  </a:lnTo>
                  <a:lnTo>
                    <a:pt x="99" y="650"/>
                  </a:lnTo>
                  <a:lnTo>
                    <a:pt x="105" y="656"/>
                  </a:lnTo>
                  <a:lnTo>
                    <a:pt x="111" y="663"/>
                  </a:lnTo>
                  <a:lnTo>
                    <a:pt x="117" y="669"/>
                  </a:lnTo>
                  <a:lnTo>
                    <a:pt x="123" y="672"/>
                  </a:lnTo>
                  <a:lnTo>
                    <a:pt x="128" y="679"/>
                  </a:lnTo>
                  <a:lnTo>
                    <a:pt x="137" y="685"/>
                  </a:lnTo>
                  <a:lnTo>
                    <a:pt x="143" y="688"/>
                  </a:lnTo>
                  <a:lnTo>
                    <a:pt x="149" y="695"/>
                  </a:lnTo>
                  <a:lnTo>
                    <a:pt x="155" y="698"/>
                  </a:lnTo>
                  <a:lnTo>
                    <a:pt x="164" y="705"/>
                  </a:lnTo>
                  <a:lnTo>
                    <a:pt x="169" y="708"/>
                  </a:lnTo>
                  <a:lnTo>
                    <a:pt x="178" y="714"/>
                  </a:lnTo>
                  <a:lnTo>
                    <a:pt x="184" y="718"/>
                  </a:lnTo>
                  <a:lnTo>
                    <a:pt x="193" y="721"/>
                  </a:lnTo>
                  <a:lnTo>
                    <a:pt x="201" y="727"/>
                  </a:lnTo>
                  <a:lnTo>
                    <a:pt x="207" y="731"/>
                  </a:lnTo>
                  <a:lnTo>
                    <a:pt x="216" y="734"/>
                  </a:lnTo>
                  <a:lnTo>
                    <a:pt x="222" y="737"/>
                  </a:lnTo>
                  <a:lnTo>
                    <a:pt x="231" y="740"/>
                  </a:lnTo>
                  <a:lnTo>
                    <a:pt x="239" y="743"/>
                  </a:lnTo>
                  <a:lnTo>
                    <a:pt x="245" y="747"/>
                  </a:lnTo>
                  <a:lnTo>
                    <a:pt x="254" y="750"/>
                  </a:lnTo>
                  <a:lnTo>
                    <a:pt x="263" y="750"/>
                  </a:lnTo>
                  <a:lnTo>
                    <a:pt x="272" y="753"/>
                  </a:lnTo>
                  <a:lnTo>
                    <a:pt x="280" y="753"/>
                  </a:lnTo>
                  <a:lnTo>
                    <a:pt x="289" y="756"/>
                  </a:lnTo>
                  <a:lnTo>
                    <a:pt x="298" y="756"/>
                  </a:lnTo>
                  <a:lnTo>
                    <a:pt x="307" y="760"/>
                  </a:lnTo>
                  <a:lnTo>
                    <a:pt x="315" y="760"/>
                  </a:lnTo>
                  <a:lnTo>
                    <a:pt x="324" y="760"/>
                  </a:lnTo>
                  <a:lnTo>
                    <a:pt x="333" y="760"/>
                  </a:lnTo>
                  <a:lnTo>
                    <a:pt x="342" y="763"/>
                  </a:lnTo>
                  <a:lnTo>
                    <a:pt x="342" y="7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648325" y="3105150"/>
              <a:ext cx="241300" cy="40163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84" y="0"/>
                </a:cxn>
                <a:cxn ang="0">
                  <a:pos x="152" y="123"/>
                </a:cxn>
                <a:cxn ang="0">
                  <a:pos x="149" y="130"/>
                </a:cxn>
                <a:cxn ang="0">
                  <a:pos x="146" y="136"/>
                </a:cxn>
                <a:cxn ang="0">
                  <a:pos x="143" y="143"/>
                </a:cxn>
                <a:cxn ang="0">
                  <a:pos x="140" y="149"/>
                </a:cxn>
                <a:cxn ang="0">
                  <a:pos x="137" y="156"/>
                </a:cxn>
                <a:cxn ang="0">
                  <a:pos x="134" y="162"/>
                </a:cxn>
                <a:cxn ang="0">
                  <a:pos x="131" y="169"/>
                </a:cxn>
                <a:cxn ang="0">
                  <a:pos x="128" y="175"/>
                </a:cxn>
                <a:cxn ang="0">
                  <a:pos x="125" y="178"/>
                </a:cxn>
                <a:cxn ang="0">
                  <a:pos x="122" y="185"/>
                </a:cxn>
                <a:cxn ang="0">
                  <a:pos x="119" y="191"/>
                </a:cxn>
                <a:cxn ang="0">
                  <a:pos x="117" y="198"/>
                </a:cxn>
                <a:cxn ang="0">
                  <a:pos x="111" y="207"/>
                </a:cxn>
                <a:cxn ang="0">
                  <a:pos x="105" y="217"/>
                </a:cxn>
                <a:cxn ang="0">
                  <a:pos x="99" y="224"/>
                </a:cxn>
                <a:cxn ang="0">
                  <a:pos x="93" y="230"/>
                </a:cxn>
                <a:cxn ang="0">
                  <a:pos x="90" y="236"/>
                </a:cxn>
                <a:cxn ang="0">
                  <a:pos x="84" y="243"/>
                </a:cxn>
                <a:cxn ang="0">
                  <a:pos x="79" y="249"/>
                </a:cxn>
                <a:cxn ang="0">
                  <a:pos x="79" y="253"/>
                </a:cxn>
                <a:cxn ang="0">
                  <a:pos x="76" y="249"/>
                </a:cxn>
                <a:cxn ang="0">
                  <a:pos x="73" y="246"/>
                </a:cxn>
                <a:cxn ang="0">
                  <a:pos x="70" y="243"/>
                </a:cxn>
                <a:cxn ang="0">
                  <a:pos x="64" y="236"/>
                </a:cxn>
                <a:cxn ang="0">
                  <a:pos x="61" y="230"/>
                </a:cxn>
                <a:cxn ang="0">
                  <a:pos x="58" y="227"/>
                </a:cxn>
                <a:cxn ang="0">
                  <a:pos x="55" y="220"/>
                </a:cxn>
                <a:cxn ang="0">
                  <a:pos x="52" y="214"/>
                </a:cxn>
                <a:cxn ang="0">
                  <a:pos x="46" y="211"/>
                </a:cxn>
                <a:cxn ang="0">
                  <a:pos x="43" y="204"/>
                </a:cxn>
                <a:cxn ang="0">
                  <a:pos x="41" y="198"/>
                </a:cxn>
                <a:cxn ang="0">
                  <a:pos x="38" y="191"/>
                </a:cxn>
                <a:cxn ang="0">
                  <a:pos x="32" y="181"/>
                </a:cxn>
                <a:cxn ang="0">
                  <a:pos x="29" y="172"/>
                </a:cxn>
                <a:cxn ang="0">
                  <a:pos x="26" y="165"/>
                </a:cxn>
                <a:cxn ang="0">
                  <a:pos x="23" y="156"/>
                </a:cxn>
                <a:cxn ang="0">
                  <a:pos x="20" y="146"/>
                </a:cxn>
                <a:cxn ang="0">
                  <a:pos x="14" y="136"/>
                </a:cxn>
                <a:cxn ang="0">
                  <a:pos x="11" y="126"/>
                </a:cxn>
                <a:cxn ang="0">
                  <a:pos x="8" y="117"/>
                </a:cxn>
                <a:cxn ang="0">
                  <a:pos x="8" y="110"/>
                </a:cxn>
                <a:cxn ang="0">
                  <a:pos x="8" y="107"/>
                </a:cxn>
                <a:cxn ang="0">
                  <a:pos x="6" y="101"/>
                </a:cxn>
                <a:cxn ang="0">
                  <a:pos x="6" y="94"/>
                </a:cxn>
                <a:cxn ang="0">
                  <a:pos x="3" y="91"/>
                </a:cxn>
                <a:cxn ang="0">
                  <a:pos x="3" y="84"/>
                </a:cxn>
                <a:cxn ang="0">
                  <a:pos x="0" y="78"/>
                </a:cxn>
                <a:cxn ang="0">
                  <a:pos x="0" y="71"/>
                </a:cxn>
                <a:cxn ang="0">
                  <a:pos x="0" y="65"/>
                </a:cxn>
                <a:cxn ang="0">
                  <a:pos x="0" y="59"/>
                </a:cxn>
                <a:cxn ang="0">
                  <a:pos x="0" y="52"/>
                </a:cxn>
                <a:cxn ang="0">
                  <a:pos x="0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152" h="253">
                  <a:moveTo>
                    <a:pt x="0" y="23"/>
                  </a:moveTo>
                  <a:lnTo>
                    <a:pt x="84" y="0"/>
                  </a:lnTo>
                  <a:lnTo>
                    <a:pt x="152" y="123"/>
                  </a:lnTo>
                  <a:lnTo>
                    <a:pt x="149" y="130"/>
                  </a:lnTo>
                  <a:lnTo>
                    <a:pt x="146" y="136"/>
                  </a:lnTo>
                  <a:lnTo>
                    <a:pt x="143" y="143"/>
                  </a:lnTo>
                  <a:lnTo>
                    <a:pt x="140" y="149"/>
                  </a:lnTo>
                  <a:lnTo>
                    <a:pt x="137" y="156"/>
                  </a:lnTo>
                  <a:lnTo>
                    <a:pt x="134" y="162"/>
                  </a:lnTo>
                  <a:lnTo>
                    <a:pt x="131" y="169"/>
                  </a:lnTo>
                  <a:lnTo>
                    <a:pt x="128" y="175"/>
                  </a:lnTo>
                  <a:lnTo>
                    <a:pt x="125" y="178"/>
                  </a:lnTo>
                  <a:lnTo>
                    <a:pt x="122" y="185"/>
                  </a:lnTo>
                  <a:lnTo>
                    <a:pt x="119" y="191"/>
                  </a:lnTo>
                  <a:lnTo>
                    <a:pt x="117" y="198"/>
                  </a:lnTo>
                  <a:lnTo>
                    <a:pt x="111" y="207"/>
                  </a:lnTo>
                  <a:lnTo>
                    <a:pt x="105" y="217"/>
                  </a:lnTo>
                  <a:lnTo>
                    <a:pt x="99" y="224"/>
                  </a:lnTo>
                  <a:lnTo>
                    <a:pt x="93" y="230"/>
                  </a:lnTo>
                  <a:lnTo>
                    <a:pt x="90" y="236"/>
                  </a:lnTo>
                  <a:lnTo>
                    <a:pt x="84" y="243"/>
                  </a:lnTo>
                  <a:lnTo>
                    <a:pt x="79" y="249"/>
                  </a:lnTo>
                  <a:lnTo>
                    <a:pt x="79" y="253"/>
                  </a:lnTo>
                  <a:lnTo>
                    <a:pt x="76" y="249"/>
                  </a:lnTo>
                  <a:lnTo>
                    <a:pt x="73" y="246"/>
                  </a:lnTo>
                  <a:lnTo>
                    <a:pt x="70" y="243"/>
                  </a:lnTo>
                  <a:lnTo>
                    <a:pt x="64" y="236"/>
                  </a:lnTo>
                  <a:lnTo>
                    <a:pt x="61" y="230"/>
                  </a:lnTo>
                  <a:lnTo>
                    <a:pt x="58" y="227"/>
                  </a:lnTo>
                  <a:lnTo>
                    <a:pt x="55" y="220"/>
                  </a:lnTo>
                  <a:lnTo>
                    <a:pt x="52" y="214"/>
                  </a:lnTo>
                  <a:lnTo>
                    <a:pt x="46" y="211"/>
                  </a:lnTo>
                  <a:lnTo>
                    <a:pt x="43" y="204"/>
                  </a:lnTo>
                  <a:lnTo>
                    <a:pt x="41" y="198"/>
                  </a:lnTo>
                  <a:lnTo>
                    <a:pt x="38" y="191"/>
                  </a:lnTo>
                  <a:lnTo>
                    <a:pt x="32" y="181"/>
                  </a:lnTo>
                  <a:lnTo>
                    <a:pt x="29" y="172"/>
                  </a:lnTo>
                  <a:lnTo>
                    <a:pt x="26" y="165"/>
                  </a:lnTo>
                  <a:lnTo>
                    <a:pt x="23" y="156"/>
                  </a:lnTo>
                  <a:lnTo>
                    <a:pt x="20" y="146"/>
                  </a:lnTo>
                  <a:lnTo>
                    <a:pt x="14" y="136"/>
                  </a:lnTo>
                  <a:lnTo>
                    <a:pt x="11" y="126"/>
                  </a:lnTo>
                  <a:lnTo>
                    <a:pt x="8" y="117"/>
                  </a:lnTo>
                  <a:lnTo>
                    <a:pt x="8" y="110"/>
                  </a:lnTo>
                  <a:lnTo>
                    <a:pt x="8" y="107"/>
                  </a:lnTo>
                  <a:lnTo>
                    <a:pt x="6" y="101"/>
                  </a:lnTo>
                  <a:lnTo>
                    <a:pt x="6" y="94"/>
                  </a:lnTo>
                  <a:lnTo>
                    <a:pt x="3" y="91"/>
                  </a:lnTo>
                  <a:lnTo>
                    <a:pt x="3" y="84"/>
                  </a:lnTo>
                  <a:lnTo>
                    <a:pt x="0" y="78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5800725" y="3203575"/>
              <a:ext cx="615950" cy="477838"/>
            </a:xfrm>
            <a:custGeom>
              <a:avLst/>
              <a:gdLst/>
              <a:ahLst/>
              <a:cxnLst>
                <a:cxn ang="0">
                  <a:pos x="187" y="301"/>
                </a:cxn>
                <a:cxn ang="0">
                  <a:pos x="172" y="301"/>
                </a:cxn>
                <a:cxn ang="0">
                  <a:pos x="161" y="297"/>
                </a:cxn>
                <a:cxn ang="0">
                  <a:pos x="146" y="297"/>
                </a:cxn>
                <a:cxn ang="0">
                  <a:pos x="131" y="294"/>
                </a:cxn>
                <a:cxn ang="0">
                  <a:pos x="120" y="291"/>
                </a:cxn>
                <a:cxn ang="0">
                  <a:pos x="105" y="284"/>
                </a:cxn>
                <a:cxn ang="0">
                  <a:pos x="94" y="281"/>
                </a:cxn>
                <a:cxn ang="0">
                  <a:pos x="82" y="278"/>
                </a:cxn>
                <a:cxn ang="0">
                  <a:pos x="70" y="271"/>
                </a:cxn>
                <a:cxn ang="0">
                  <a:pos x="58" y="265"/>
                </a:cxn>
                <a:cxn ang="0">
                  <a:pos x="47" y="259"/>
                </a:cxn>
                <a:cxn ang="0">
                  <a:pos x="35" y="249"/>
                </a:cxn>
                <a:cxn ang="0">
                  <a:pos x="23" y="242"/>
                </a:cxn>
                <a:cxn ang="0">
                  <a:pos x="15" y="233"/>
                </a:cxn>
                <a:cxn ang="0">
                  <a:pos x="3" y="226"/>
                </a:cxn>
                <a:cxn ang="0">
                  <a:pos x="6" y="213"/>
                </a:cxn>
                <a:cxn ang="0">
                  <a:pos x="21" y="197"/>
                </a:cxn>
                <a:cxn ang="0">
                  <a:pos x="32" y="178"/>
                </a:cxn>
                <a:cxn ang="0">
                  <a:pos x="47" y="158"/>
                </a:cxn>
                <a:cxn ang="0">
                  <a:pos x="56" y="145"/>
                </a:cxn>
                <a:cxn ang="0">
                  <a:pos x="61" y="132"/>
                </a:cxn>
                <a:cxn ang="0">
                  <a:pos x="70" y="119"/>
                </a:cxn>
                <a:cxn ang="0">
                  <a:pos x="76" y="103"/>
                </a:cxn>
                <a:cxn ang="0">
                  <a:pos x="79" y="90"/>
                </a:cxn>
                <a:cxn ang="0">
                  <a:pos x="85" y="81"/>
                </a:cxn>
                <a:cxn ang="0">
                  <a:pos x="88" y="71"/>
                </a:cxn>
                <a:cxn ang="0">
                  <a:pos x="190" y="0"/>
                </a:cxn>
                <a:cxn ang="0">
                  <a:pos x="298" y="74"/>
                </a:cxn>
                <a:cxn ang="0">
                  <a:pos x="301" y="84"/>
                </a:cxn>
                <a:cxn ang="0">
                  <a:pos x="307" y="97"/>
                </a:cxn>
                <a:cxn ang="0">
                  <a:pos x="310" y="107"/>
                </a:cxn>
                <a:cxn ang="0">
                  <a:pos x="318" y="123"/>
                </a:cxn>
                <a:cxn ang="0">
                  <a:pos x="327" y="142"/>
                </a:cxn>
                <a:cxn ang="0">
                  <a:pos x="339" y="162"/>
                </a:cxn>
                <a:cxn ang="0">
                  <a:pos x="351" y="181"/>
                </a:cxn>
                <a:cxn ang="0">
                  <a:pos x="365" y="197"/>
                </a:cxn>
                <a:cxn ang="0">
                  <a:pos x="380" y="217"/>
                </a:cxn>
                <a:cxn ang="0">
                  <a:pos x="383" y="229"/>
                </a:cxn>
                <a:cxn ang="0">
                  <a:pos x="374" y="236"/>
                </a:cxn>
                <a:cxn ang="0">
                  <a:pos x="362" y="242"/>
                </a:cxn>
                <a:cxn ang="0">
                  <a:pos x="351" y="252"/>
                </a:cxn>
                <a:cxn ang="0">
                  <a:pos x="342" y="259"/>
                </a:cxn>
                <a:cxn ang="0">
                  <a:pos x="327" y="265"/>
                </a:cxn>
                <a:cxn ang="0">
                  <a:pos x="318" y="271"/>
                </a:cxn>
                <a:cxn ang="0">
                  <a:pos x="304" y="278"/>
                </a:cxn>
                <a:cxn ang="0">
                  <a:pos x="292" y="281"/>
                </a:cxn>
                <a:cxn ang="0">
                  <a:pos x="280" y="288"/>
                </a:cxn>
                <a:cxn ang="0">
                  <a:pos x="269" y="291"/>
                </a:cxn>
                <a:cxn ang="0">
                  <a:pos x="254" y="294"/>
                </a:cxn>
                <a:cxn ang="0">
                  <a:pos x="242" y="297"/>
                </a:cxn>
                <a:cxn ang="0">
                  <a:pos x="228" y="297"/>
                </a:cxn>
                <a:cxn ang="0">
                  <a:pos x="213" y="301"/>
                </a:cxn>
                <a:cxn ang="0">
                  <a:pos x="202" y="301"/>
                </a:cxn>
                <a:cxn ang="0">
                  <a:pos x="196" y="301"/>
                </a:cxn>
              </a:cxnLst>
              <a:rect l="0" t="0" r="r" b="b"/>
              <a:pathLst>
                <a:path w="388" h="301">
                  <a:moveTo>
                    <a:pt x="196" y="301"/>
                  </a:moveTo>
                  <a:lnTo>
                    <a:pt x="187" y="301"/>
                  </a:lnTo>
                  <a:lnTo>
                    <a:pt x="181" y="301"/>
                  </a:lnTo>
                  <a:lnTo>
                    <a:pt x="172" y="301"/>
                  </a:lnTo>
                  <a:lnTo>
                    <a:pt x="167" y="301"/>
                  </a:lnTo>
                  <a:lnTo>
                    <a:pt x="161" y="297"/>
                  </a:lnTo>
                  <a:lnTo>
                    <a:pt x="155" y="297"/>
                  </a:lnTo>
                  <a:lnTo>
                    <a:pt x="146" y="297"/>
                  </a:lnTo>
                  <a:lnTo>
                    <a:pt x="140" y="297"/>
                  </a:lnTo>
                  <a:lnTo>
                    <a:pt x="131" y="294"/>
                  </a:lnTo>
                  <a:lnTo>
                    <a:pt x="126" y="291"/>
                  </a:lnTo>
                  <a:lnTo>
                    <a:pt x="120" y="291"/>
                  </a:lnTo>
                  <a:lnTo>
                    <a:pt x="114" y="288"/>
                  </a:lnTo>
                  <a:lnTo>
                    <a:pt x="105" y="284"/>
                  </a:lnTo>
                  <a:lnTo>
                    <a:pt x="102" y="284"/>
                  </a:lnTo>
                  <a:lnTo>
                    <a:pt x="94" y="281"/>
                  </a:lnTo>
                  <a:lnTo>
                    <a:pt x="88" y="278"/>
                  </a:lnTo>
                  <a:lnTo>
                    <a:pt x="82" y="278"/>
                  </a:lnTo>
                  <a:lnTo>
                    <a:pt x="76" y="275"/>
                  </a:lnTo>
                  <a:lnTo>
                    <a:pt x="70" y="271"/>
                  </a:lnTo>
                  <a:lnTo>
                    <a:pt x="64" y="268"/>
                  </a:lnTo>
                  <a:lnTo>
                    <a:pt x="58" y="265"/>
                  </a:lnTo>
                  <a:lnTo>
                    <a:pt x="53" y="262"/>
                  </a:lnTo>
                  <a:lnTo>
                    <a:pt x="47" y="259"/>
                  </a:lnTo>
                  <a:lnTo>
                    <a:pt x="41" y="255"/>
                  </a:lnTo>
                  <a:lnTo>
                    <a:pt x="35" y="249"/>
                  </a:lnTo>
                  <a:lnTo>
                    <a:pt x="29" y="246"/>
                  </a:lnTo>
                  <a:lnTo>
                    <a:pt x="23" y="242"/>
                  </a:lnTo>
                  <a:lnTo>
                    <a:pt x="21" y="239"/>
                  </a:lnTo>
                  <a:lnTo>
                    <a:pt x="15" y="233"/>
                  </a:lnTo>
                  <a:lnTo>
                    <a:pt x="9" y="229"/>
                  </a:lnTo>
                  <a:lnTo>
                    <a:pt x="3" y="226"/>
                  </a:lnTo>
                  <a:lnTo>
                    <a:pt x="0" y="223"/>
                  </a:lnTo>
                  <a:lnTo>
                    <a:pt x="6" y="213"/>
                  </a:lnTo>
                  <a:lnTo>
                    <a:pt x="12" y="204"/>
                  </a:lnTo>
                  <a:lnTo>
                    <a:pt x="21" y="197"/>
                  </a:lnTo>
                  <a:lnTo>
                    <a:pt x="26" y="187"/>
                  </a:lnTo>
                  <a:lnTo>
                    <a:pt x="32" y="178"/>
                  </a:lnTo>
                  <a:lnTo>
                    <a:pt x="41" y="168"/>
                  </a:lnTo>
                  <a:lnTo>
                    <a:pt x="47" y="158"/>
                  </a:lnTo>
                  <a:lnTo>
                    <a:pt x="53" y="149"/>
                  </a:lnTo>
                  <a:lnTo>
                    <a:pt x="56" y="145"/>
                  </a:lnTo>
                  <a:lnTo>
                    <a:pt x="58" y="139"/>
                  </a:lnTo>
                  <a:lnTo>
                    <a:pt x="61" y="132"/>
                  </a:lnTo>
                  <a:lnTo>
                    <a:pt x="64" y="129"/>
                  </a:lnTo>
                  <a:lnTo>
                    <a:pt x="70" y="119"/>
                  </a:lnTo>
                  <a:lnTo>
                    <a:pt x="73" y="110"/>
                  </a:lnTo>
                  <a:lnTo>
                    <a:pt x="76" y="103"/>
                  </a:lnTo>
                  <a:lnTo>
                    <a:pt x="79" y="97"/>
                  </a:lnTo>
                  <a:lnTo>
                    <a:pt x="79" y="90"/>
                  </a:lnTo>
                  <a:lnTo>
                    <a:pt x="82" y="87"/>
                  </a:lnTo>
                  <a:lnTo>
                    <a:pt x="85" y="81"/>
                  </a:lnTo>
                  <a:lnTo>
                    <a:pt x="88" y="74"/>
                  </a:lnTo>
                  <a:lnTo>
                    <a:pt x="88" y="71"/>
                  </a:lnTo>
                  <a:lnTo>
                    <a:pt x="91" y="64"/>
                  </a:lnTo>
                  <a:lnTo>
                    <a:pt x="190" y="0"/>
                  </a:lnTo>
                  <a:lnTo>
                    <a:pt x="298" y="71"/>
                  </a:lnTo>
                  <a:lnTo>
                    <a:pt x="298" y="74"/>
                  </a:lnTo>
                  <a:lnTo>
                    <a:pt x="301" y="81"/>
                  </a:lnTo>
                  <a:lnTo>
                    <a:pt x="301" y="84"/>
                  </a:lnTo>
                  <a:lnTo>
                    <a:pt x="304" y="90"/>
                  </a:lnTo>
                  <a:lnTo>
                    <a:pt x="307" y="97"/>
                  </a:lnTo>
                  <a:lnTo>
                    <a:pt x="307" y="103"/>
                  </a:lnTo>
                  <a:lnTo>
                    <a:pt x="310" y="107"/>
                  </a:lnTo>
                  <a:lnTo>
                    <a:pt x="313" y="113"/>
                  </a:lnTo>
                  <a:lnTo>
                    <a:pt x="318" y="123"/>
                  </a:lnTo>
                  <a:lnTo>
                    <a:pt x="321" y="132"/>
                  </a:lnTo>
                  <a:lnTo>
                    <a:pt x="327" y="142"/>
                  </a:lnTo>
                  <a:lnTo>
                    <a:pt x="333" y="155"/>
                  </a:lnTo>
                  <a:lnTo>
                    <a:pt x="339" y="162"/>
                  </a:lnTo>
                  <a:lnTo>
                    <a:pt x="345" y="171"/>
                  </a:lnTo>
                  <a:lnTo>
                    <a:pt x="351" y="181"/>
                  </a:lnTo>
                  <a:lnTo>
                    <a:pt x="359" y="191"/>
                  </a:lnTo>
                  <a:lnTo>
                    <a:pt x="365" y="197"/>
                  </a:lnTo>
                  <a:lnTo>
                    <a:pt x="374" y="207"/>
                  </a:lnTo>
                  <a:lnTo>
                    <a:pt x="380" y="217"/>
                  </a:lnTo>
                  <a:lnTo>
                    <a:pt x="388" y="223"/>
                  </a:lnTo>
                  <a:lnTo>
                    <a:pt x="383" y="229"/>
                  </a:lnTo>
                  <a:lnTo>
                    <a:pt x="380" y="233"/>
                  </a:lnTo>
                  <a:lnTo>
                    <a:pt x="374" y="236"/>
                  </a:lnTo>
                  <a:lnTo>
                    <a:pt x="368" y="239"/>
                  </a:lnTo>
                  <a:lnTo>
                    <a:pt x="362" y="242"/>
                  </a:lnTo>
                  <a:lnTo>
                    <a:pt x="356" y="249"/>
                  </a:lnTo>
                  <a:lnTo>
                    <a:pt x="351" y="252"/>
                  </a:lnTo>
                  <a:lnTo>
                    <a:pt x="348" y="255"/>
                  </a:lnTo>
                  <a:lnTo>
                    <a:pt x="342" y="259"/>
                  </a:lnTo>
                  <a:lnTo>
                    <a:pt x="333" y="262"/>
                  </a:lnTo>
                  <a:lnTo>
                    <a:pt x="327" y="265"/>
                  </a:lnTo>
                  <a:lnTo>
                    <a:pt x="324" y="268"/>
                  </a:lnTo>
                  <a:lnTo>
                    <a:pt x="318" y="271"/>
                  </a:lnTo>
                  <a:lnTo>
                    <a:pt x="310" y="275"/>
                  </a:lnTo>
                  <a:lnTo>
                    <a:pt x="304" y="278"/>
                  </a:lnTo>
                  <a:lnTo>
                    <a:pt x="301" y="281"/>
                  </a:lnTo>
                  <a:lnTo>
                    <a:pt x="292" y="281"/>
                  </a:lnTo>
                  <a:lnTo>
                    <a:pt x="286" y="284"/>
                  </a:lnTo>
                  <a:lnTo>
                    <a:pt x="280" y="288"/>
                  </a:lnTo>
                  <a:lnTo>
                    <a:pt x="275" y="288"/>
                  </a:lnTo>
                  <a:lnTo>
                    <a:pt x="269" y="291"/>
                  </a:lnTo>
                  <a:lnTo>
                    <a:pt x="260" y="291"/>
                  </a:lnTo>
                  <a:lnTo>
                    <a:pt x="254" y="294"/>
                  </a:lnTo>
                  <a:lnTo>
                    <a:pt x="248" y="297"/>
                  </a:lnTo>
                  <a:lnTo>
                    <a:pt x="242" y="297"/>
                  </a:lnTo>
                  <a:lnTo>
                    <a:pt x="234" y="297"/>
                  </a:lnTo>
                  <a:lnTo>
                    <a:pt x="228" y="297"/>
                  </a:lnTo>
                  <a:lnTo>
                    <a:pt x="222" y="301"/>
                  </a:lnTo>
                  <a:lnTo>
                    <a:pt x="213" y="301"/>
                  </a:lnTo>
                  <a:lnTo>
                    <a:pt x="207" y="301"/>
                  </a:lnTo>
                  <a:lnTo>
                    <a:pt x="202" y="301"/>
                  </a:lnTo>
                  <a:lnTo>
                    <a:pt x="196" y="301"/>
                  </a:lnTo>
                  <a:lnTo>
                    <a:pt x="196" y="301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5643563" y="2782888"/>
              <a:ext cx="268288" cy="517525"/>
            </a:xfrm>
            <a:custGeom>
              <a:avLst/>
              <a:gdLst/>
              <a:ahLst/>
              <a:cxnLst>
                <a:cxn ang="0">
                  <a:pos x="79" y="3"/>
                </a:cxn>
                <a:cxn ang="0">
                  <a:pos x="87" y="9"/>
                </a:cxn>
                <a:cxn ang="0">
                  <a:pos x="99" y="25"/>
                </a:cxn>
                <a:cxn ang="0">
                  <a:pos x="105" y="32"/>
                </a:cxn>
                <a:cxn ang="0">
                  <a:pos x="111" y="45"/>
                </a:cxn>
                <a:cxn ang="0">
                  <a:pos x="120" y="58"/>
                </a:cxn>
                <a:cxn ang="0">
                  <a:pos x="128" y="71"/>
                </a:cxn>
                <a:cxn ang="0">
                  <a:pos x="134" y="87"/>
                </a:cxn>
                <a:cxn ang="0">
                  <a:pos x="143" y="106"/>
                </a:cxn>
                <a:cxn ang="0">
                  <a:pos x="149" y="126"/>
                </a:cxn>
                <a:cxn ang="0">
                  <a:pos x="152" y="135"/>
                </a:cxn>
                <a:cxn ang="0">
                  <a:pos x="155" y="145"/>
                </a:cxn>
                <a:cxn ang="0">
                  <a:pos x="157" y="158"/>
                </a:cxn>
                <a:cxn ang="0">
                  <a:pos x="160" y="171"/>
                </a:cxn>
                <a:cxn ang="0">
                  <a:pos x="163" y="181"/>
                </a:cxn>
                <a:cxn ang="0">
                  <a:pos x="166" y="197"/>
                </a:cxn>
                <a:cxn ang="0">
                  <a:pos x="166" y="213"/>
                </a:cxn>
                <a:cxn ang="0">
                  <a:pos x="169" y="232"/>
                </a:cxn>
                <a:cxn ang="0">
                  <a:pos x="169" y="249"/>
                </a:cxn>
                <a:cxn ang="0">
                  <a:pos x="169" y="265"/>
                </a:cxn>
                <a:cxn ang="0">
                  <a:pos x="166" y="281"/>
                </a:cxn>
                <a:cxn ang="0">
                  <a:pos x="163" y="297"/>
                </a:cxn>
                <a:cxn ang="0">
                  <a:pos x="157" y="310"/>
                </a:cxn>
                <a:cxn ang="0">
                  <a:pos x="155" y="326"/>
                </a:cxn>
                <a:cxn ang="0">
                  <a:pos x="137" y="320"/>
                </a:cxn>
                <a:cxn ang="0">
                  <a:pos x="120" y="313"/>
                </a:cxn>
                <a:cxn ang="0">
                  <a:pos x="105" y="307"/>
                </a:cxn>
                <a:cxn ang="0">
                  <a:pos x="93" y="304"/>
                </a:cxn>
                <a:cxn ang="0">
                  <a:pos x="79" y="294"/>
                </a:cxn>
                <a:cxn ang="0">
                  <a:pos x="67" y="287"/>
                </a:cxn>
                <a:cxn ang="0">
                  <a:pos x="55" y="284"/>
                </a:cxn>
                <a:cxn ang="0">
                  <a:pos x="46" y="278"/>
                </a:cxn>
                <a:cxn ang="0">
                  <a:pos x="38" y="271"/>
                </a:cxn>
                <a:cxn ang="0">
                  <a:pos x="29" y="265"/>
                </a:cxn>
                <a:cxn ang="0">
                  <a:pos x="17" y="252"/>
                </a:cxn>
                <a:cxn ang="0">
                  <a:pos x="6" y="242"/>
                </a:cxn>
                <a:cxn ang="0">
                  <a:pos x="0" y="236"/>
                </a:cxn>
                <a:cxn ang="0">
                  <a:pos x="0" y="220"/>
                </a:cxn>
                <a:cxn ang="0">
                  <a:pos x="0" y="207"/>
                </a:cxn>
                <a:cxn ang="0">
                  <a:pos x="3" y="190"/>
                </a:cxn>
                <a:cxn ang="0">
                  <a:pos x="3" y="177"/>
                </a:cxn>
                <a:cxn ang="0">
                  <a:pos x="3" y="165"/>
                </a:cxn>
                <a:cxn ang="0">
                  <a:pos x="6" y="155"/>
                </a:cxn>
                <a:cxn ang="0">
                  <a:pos x="9" y="142"/>
                </a:cxn>
                <a:cxn ang="0">
                  <a:pos x="11" y="129"/>
                </a:cxn>
                <a:cxn ang="0">
                  <a:pos x="14" y="119"/>
                </a:cxn>
                <a:cxn ang="0">
                  <a:pos x="20" y="100"/>
                </a:cxn>
                <a:cxn ang="0">
                  <a:pos x="26" y="84"/>
                </a:cxn>
                <a:cxn ang="0">
                  <a:pos x="32" y="67"/>
                </a:cxn>
                <a:cxn ang="0">
                  <a:pos x="41" y="55"/>
                </a:cxn>
                <a:cxn ang="0">
                  <a:pos x="46" y="38"/>
                </a:cxn>
                <a:cxn ang="0">
                  <a:pos x="52" y="29"/>
                </a:cxn>
                <a:cxn ang="0">
                  <a:pos x="64" y="13"/>
                </a:cxn>
                <a:cxn ang="0">
                  <a:pos x="73" y="3"/>
                </a:cxn>
                <a:cxn ang="0">
                  <a:pos x="76" y="0"/>
                </a:cxn>
              </a:cxnLst>
              <a:rect l="0" t="0" r="r" b="b"/>
              <a:pathLst>
                <a:path w="169" h="326">
                  <a:moveTo>
                    <a:pt x="76" y="0"/>
                  </a:moveTo>
                  <a:lnTo>
                    <a:pt x="79" y="3"/>
                  </a:lnTo>
                  <a:lnTo>
                    <a:pt x="82" y="6"/>
                  </a:lnTo>
                  <a:lnTo>
                    <a:pt x="87" y="9"/>
                  </a:lnTo>
                  <a:lnTo>
                    <a:pt x="90" y="16"/>
                  </a:lnTo>
                  <a:lnTo>
                    <a:pt x="99" y="25"/>
                  </a:lnTo>
                  <a:lnTo>
                    <a:pt x="102" y="29"/>
                  </a:lnTo>
                  <a:lnTo>
                    <a:pt x="105" y="32"/>
                  </a:lnTo>
                  <a:lnTo>
                    <a:pt x="108" y="38"/>
                  </a:lnTo>
                  <a:lnTo>
                    <a:pt x="111" y="45"/>
                  </a:lnTo>
                  <a:lnTo>
                    <a:pt x="114" y="51"/>
                  </a:lnTo>
                  <a:lnTo>
                    <a:pt x="120" y="58"/>
                  </a:lnTo>
                  <a:lnTo>
                    <a:pt x="122" y="64"/>
                  </a:lnTo>
                  <a:lnTo>
                    <a:pt x="128" y="71"/>
                  </a:lnTo>
                  <a:lnTo>
                    <a:pt x="128" y="77"/>
                  </a:lnTo>
                  <a:lnTo>
                    <a:pt x="134" y="87"/>
                  </a:lnTo>
                  <a:lnTo>
                    <a:pt x="137" y="97"/>
                  </a:lnTo>
                  <a:lnTo>
                    <a:pt x="143" y="106"/>
                  </a:lnTo>
                  <a:lnTo>
                    <a:pt x="143" y="113"/>
                  </a:lnTo>
                  <a:lnTo>
                    <a:pt x="149" y="126"/>
                  </a:lnTo>
                  <a:lnTo>
                    <a:pt x="149" y="129"/>
                  </a:lnTo>
                  <a:lnTo>
                    <a:pt x="152" y="135"/>
                  </a:lnTo>
                  <a:lnTo>
                    <a:pt x="152" y="142"/>
                  </a:lnTo>
                  <a:lnTo>
                    <a:pt x="155" y="145"/>
                  </a:lnTo>
                  <a:lnTo>
                    <a:pt x="155" y="152"/>
                  </a:lnTo>
                  <a:lnTo>
                    <a:pt x="157" y="158"/>
                  </a:lnTo>
                  <a:lnTo>
                    <a:pt x="157" y="165"/>
                  </a:lnTo>
                  <a:lnTo>
                    <a:pt x="160" y="171"/>
                  </a:lnTo>
                  <a:lnTo>
                    <a:pt x="160" y="174"/>
                  </a:lnTo>
                  <a:lnTo>
                    <a:pt x="163" y="181"/>
                  </a:lnTo>
                  <a:lnTo>
                    <a:pt x="163" y="190"/>
                  </a:lnTo>
                  <a:lnTo>
                    <a:pt x="166" y="197"/>
                  </a:lnTo>
                  <a:lnTo>
                    <a:pt x="166" y="207"/>
                  </a:lnTo>
                  <a:lnTo>
                    <a:pt x="166" y="213"/>
                  </a:lnTo>
                  <a:lnTo>
                    <a:pt x="169" y="223"/>
                  </a:lnTo>
                  <a:lnTo>
                    <a:pt x="169" y="232"/>
                  </a:lnTo>
                  <a:lnTo>
                    <a:pt x="169" y="239"/>
                  </a:lnTo>
                  <a:lnTo>
                    <a:pt x="169" y="249"/>
                  </a:lnTo>
                  <a:lnTo>
                    <a:pt x="169" y="255"/>
                  </a:lnTo>
                  <a:lnTo>
                    <a:pt x="169" y="265"/>
                  </a:lnTo>
                  <a:lnTo>
                    <a:pt x="166" y="271"/>
                  </a:lnTo>
                  <a:lnTo>
                    <a:pt x="166" y="281"/>
                  </a:lnTo>
                  <a:lnTo>
                    <a:pt x="163" y="287"/>
                  </a:lnTo>
                  <a:lnTo>
                    <a:pt x="163" y="297"/>
                  </a:lnTo>
                  <a:lnTo>
                    <a:pt x="160" y="304"/>
                  </a:lnTo>
                  <a:lnTo>
                    <a:pt x="157" y="310"/>
                  </a:lnTo>
                  <a:lnTo>
                    <a:pt x="157" y="317"/>
                  </a:lnTo>
                  <a:lnTo>
                    <a:pt x="155" y="326"/>
                  </a:lnTo>
                  <a:lnTo>
                    <a:pt x="146" y="323"/>
                  </a:lnTo>
                  <a:lnTo>
                    <a:pt x="137" y="320"/>
                  </a:lnTo>
                  <a:lnTo>
                    <a:pt x="128" y="317"/>
                  </a:lnTo>
                  <a:lnTo>
                    <a:pt x="120" y="313"/>
                  </a:lnTo>
                  <a:lnTo>
                    <a:pt x="114" y="310"/>
                  </a:lnTo>
                  <a:lnTo>
                    <a:pt x="105" y="307"/>
                  </a:lnTo>
                  <a:lnTo>
                    <a:pt x="99" y="304"/>
                  </a:lnTo>
                  <a:lnTo>
                    <a:pt x="93" y="304"/>
                  </a:lnTo>
                  <a:lnTo>
                    <a:pt x="84" y="297"/>
                  </a:lnTo>
                  <a:lnTo>
                    <a:pt x="79" y="294"/>
                  </a:lnTo>
                  <a:lnTo>
                    <a:pt x="73" y="291"/>
                  </a:lnTo>
                  <a:lnTo>
                    <a:pt x="67" y="287"/>
                  </a:lnTo>
                  <a:lnTo>
                    <a:pt x="61" y="284"/>
                  </a:lnTo>
                  <a:lnTo>
                    <a:pt x="55" y="284"/>
                  </a:lnTo>
                  <a:lnTo>
                    <a:pt x="52" y="281"/>
                  </a:lnTo>
                  <a:lnTo>
                    <a:pt x="46" y="278"/>
                  </a:lnTo>
                  <a:lnTo>
                    <a:pt x="44" y="274"/>
                  </a:lnTo>
                  <a:lnTo>
                    <a:pt x="38" y="271"/>
                  </a:lnTo>
                  <a:lnTo>
                    <a:pt x="35" y="268"/>
                  </a:lnTo>
                  <a:lnTo>
                    <a:pt x="29" y="265"/>
                  </a:lnTo>
                  <a:lnTo>
                    <a:pt x="23" y="258"/>
                  </a:lnTo>
                  <a:lnTo>
                    <a:pt x="17" y="252"/>
                  </a:lnTo>
                  <a:lnTo>
                    <a:pt x="11" y="249"/>
                  </a:lnTo>
                  <a:lnTo>
                    <a:pt x="6" y="242"/>
                  </a:lnTo>
                  <a:lnTo>
                    <a:pt x="3" y="239"/>
                  </a:lnTo>
                  <a:lnTo>
                    <a:pt x="0" y="236"/>
                  </a:lnTo>
                  <a:lnTo>
                    <a:pt x="0" y="229"/>
                  </a:lnTo>
                  <a:lnTo>
                    <a:pt x="0" y="220"/>
                  </a:lnTo>
                  <a:lnTo>
                    <a:pt x="0" y="213"/>
                  </a:lnTo>
                  <a:lnTo>
                    <a:pt x="0" y="207"/>
                  </a:lnTo>
                  <a:lnTo>
                    <a:pt x="0" y="200"/>
                  </a:lnTo>
                  <a:lnTo>
                    <a:pt x="3" y="190"/>
                  </a:lnTo>
                  <a:lnTo>
                    <a:pt x="3" y="184"/>
                  </a:lnTo>
                  <a:lnTo>
                    <a:pt x="3" y="177"/>
                  </a:lnTo>
                  <a:lnTo>
                    <a:pt x="3" y="171"/>
                  </a:lnTo>
                  <a:lnTo>
                    <a:pt x="3" y="165"/>
                  </a:lnTo>
                  <a:lnTo>
                    <a:pt x="3" y="158"/>
                  </a:lnTo>
                  <a:lnTo>
                    <a:pt x="6" y="155"/>
                  </a:lnTo>
                  <a:lnTo>
                    <a:pt x="6" y="148"/>
                  </a:lnTo>
                  <a:lnTo>
                    <a:pt x="9" y="142"/>
                  </a:lnTo>
                  <a:lnTo>
                    <a:pt x="9" y="135"/>
                  </a:lnTo>
                  <a:lnTo>
                    <a:pt x="11" y="129"/>
                  </a:lnTo>
                  <a:lnTo>
                    <a:pt x="11" y="126"/>
                  </a:lnTo>
                  <a:lnTo>
                    <a:pt x="14" y="119"/>
                  </a:lnTo>
                  <a:lnTo>
                    <a:pt x="17" y="110"/>
                  </a:lnTo>
                  <a:lnTo>
                    <a:pt x="20" y="100"/>
                  </a:lnTo>
                  <a:lnTo>
                    <a:pt x="23" y="90"/>
                  </a:lnTo>
                  <a:lnTo>
                    <a:pt x="26" y="84"/>
                  </a:lnTo>
                  <a:lnTo>
                    <a:pt x="29" y="74"/>
                  </a:lnTo>
                  <a:lnTo>
                    <a:pt x="32" y="67"/>
                  </a:lnTo>
                  <a:lnTo>
                    <a:pt x="38" y="58"/>
                  </a:lnTo>
                  <a:lnTo>
                    <a:pt x="41" y="55"/>
                  </a:lnTo>
                  <a:lnTo>
                    <a:pt x="44" y="45"/>
                  </a:lnTo>
                  <a:lnTo>
                    <a:pt x="46" y="38"/>
                  </a:lnTo>
                  <a:lnTo>
                    <a:pt x="49" y="35"/>
                  </a:lnTo>
                  <a:lnTo>
                    <a:pt x="52" y="29"/>
                  </a:lnTo>
                  <a:lnTo>
                    <a:pt x="58" y="19"/>
                  </a:lnTo>
                  <a:lnTo>
                    <a:pt x="64" y="13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5791200" y="2666999"/>
              <a:ext cx="630239" cy="685801"/>
            </a:xfrm>
            <a:custGeom>
              <a:avLst/>
              <a:gdLst/>
              <a:ahLst/>
              <a:cxnLst>
                <a:cxn ang="0">
                  <a:pos x="278" y="446"/>
                </a:cxn>
                <a:cxn ang="0">
                  <a:pos x="254" y="449"/>
                </a:cxn>
                <a:cxn ang="0">
                  <a:pos x="228" y="452"/>
                </a:cxn>
                <a:cxn ang="0">
                  <a:pos x="202" y="452"/>
                </a:cxn>
                <a:cxn ang="0">
                  <a:pos x="172" y="449"/>
                </a:cxn>
                <a:cxn ang="0">
                  <a:pos x="146" y="449"/>
                </a:cxn>
                <a:cxn ang="0">
                  <a:pos x="120" y="446"/>
                </a:cxn>
                <a:cxn ang="0">
                  <a:pos x="96" y="443"/>
                </a:cxn>
                <a:cxn ang="0">
                  <a:pos x="96" y="420"/>
                </a:cxn>
                <a:cxn ang="0">
                  <a:pos x="99" y="397"/>
                </a:cxn>
                <a:cxn ang="0">
                  <a:pos x="102" y="372"/>
                </a:cxn>
                <a:cxn ang="0">
                  <a:pos x="105" y="346"/>
                </a:cxn>
                <a:cxn ang="0">
                  <a:pos x="102" y="310"/>
                </a:cxn>
                <a:cxn ang="0">
                  <a:pos x="99" y="271"/>
                </a:cxn>
                <a:cxn ang="0">
                  <a:pos x="91" y="236"/>
                </a:cxn>
                <a:cxn ang="0">
                  <a:pos x="79" y="200"/>
                </a:cxn>
                <a:cxn ang="0">
                  <a:pos x="64" y="168"/>
                </a:cxn>
                <a:cxn ang="0">
                  <a:pos x="47" y="139"/>
                </a:cxn>
                <a:cxn ang="0">
                  <a:pos x="26" y="110"/>
                </a:cxn>
                <a:cxn ang="0">
                  <a:pos x="3" y="87"/>
                </a:cxn>
                <a:cxn ang="0">
                  <a:pos x="15" y="68"/>
                </a:cxn>
                <a:cxn ang="0">
                  <a:pos x="35" y="51"/>
                </a:cxn>
                <a:cxn ang="0">
                  <a:pos x="58" y="35"/>
                </a:cxn>
                <a:cxn ang="0">
                  <a:pos x="82" y="22"/>
                </a:cxn>
                <a:cxn ang="0">
                  <a:pos x="108" y="13"/>
                </a:cxn>
                <a:cxn ang="0">
                  <a:pos x="134" y="6"/>
                </a:cxn>
                <a:cxn ang="0">
                  <a:pos x="161" y="0"/>
                </a:cxn>
                <a:cxn ang="0">
                  <a:pos x="190" y="0"/>
                </a:cxn>
                <a:cxn ang="0">
                  <a:pos x="216" y="0"/>
                </a:cxn>
                <a:cxn ang="0">
                  <a:pos x="242" y="3"/>
                </a:cxn>
                <a:cxn ang="0">
                  <a:pos x="269" y="6"/>
                </a:cxn>
                <a:cxn ang="0">
                  <a:pos x="292" y="16"/>
                </a:cxn>
                <a:cxn ang="0">
                  <a:pos x="318" y="29"/>
                </a:cxn>
                <a:cxn ang="0">
                  <a:pos x="342" y="42"/>
                </a:cxn>
                <a:cxn ang="0">
                  <a:pos x="362" y="55"/>
                </a:cxn>
                <a:cxn ang="0">
                  <a:pos x="386" y="71"/>
                </a:cxn>
                <a:cxn ang="0">
                  <a:pos x="371" y="93"/>
                </a:cxn>
                <a:cxn ang="0">
                  <a:pos x="351" y="119"/>
                </a:cxn>
                <a:cxn ang="0">
                  <a:pos x="330" y="148"/>
                </a:cxn>
                <a:cxn ang="0">
                  <a:pos x="313" y="181"/>
                </a:cxn>
                <a:cxn ang="0">
                  <a:pos x="301" y="216"/>
                </a:cxn>
                <a:cxn ang="0">
                  <a:pos x="289" y="249"/>
                </a:cxn>
                <a:cxn ang="0">
                  <a:pos x="283" y="287"/>
                </a:cxn>
                <a:cxn ang="0">
                  <a:pos x="280" y="326"/>
                </a:cxn>
                <a:cxn ang="0">
                  <a:pos x="280" y="355"/>
                </a:cxn>
                <a:cxn ang="0">
                  <a:pos x="283" y="384"/>
                </a:cxn>
                <a:cxn ang="0">
                  <a:pos x="286" y="410"/>
                </a:cxn>
                <a:cxn ang="0">
                  <a:pos x="295" y="439"/>
                </a:cxn>
              </a:cxnLst>
              <a:rect l="0" t="0" r="r" b="b"/>
              <a:pathLst>
                <a:path w="391" h="452">
                  <a:moveTo>
                    <a:pt x="298" y="446"/>
                  </a:moveTo>
                  <a:lnTo>
                    <a:pt x="292" y="446"/>
                  </a:lnTo>
                  <a:lnTo>
                    <a:pt x="286" y="446"/>
                  </a:lnTo>
                  <a:lnTo>
                    <a:pt x="278" y="446"/>
                  </a:lnTo>
                  <a:lnTo>
                    <a:pt x="275" y="449"/>
                  </a:lnTo>
                  <a:lnTo>
                    <a:pt x="266" y="449"/>
                  </a:lnTo>
                  <a:lnTo>
                    <a:pt x="260" y="449"/>
                  </a:lnTo>
                  <a:lnTo>
                    <a:pt x="254" y="449"/>
                  </a:lnTo>
                  <a:lnTo>
                    <a:pt x="248" y="452"/>
                  </a:lnTo>
                  <a:lnTo>
                    <a:pt x="242" y="452"/>
                  </a:lnTo>
                  <a:lnTo>
                    <a:pt x="234" y="452"/>
                  </a:lnTo>
                  <a:lnTo>
                    <a:pt x="228" y="452"/>
                  </a:lnTo>
                  <a:lnTo>
                    <a:pt x="222" y="452"/>
                  </a:lnTo>
                  <a:lnTo>
                    <a:pt x="216" y="452"/>
                  </a:lnTo>
                  <a:lnTo>
                    <a:pt x="207" y="452"/>
                  </a:lnTo>
                  <a:lnTo>
                    <a:pt x="202" y="452"/>
                  </a:lnTo>
                  <a:lnTo>
                    <a:pt x="196" y="452"/>
                  </a:lnTo>
                  <a:lnTo>
                    <a:pt x="187" y="449"/>
                  </a:lnTo>
                  <a:lnTo>
                    <a:pt x="178" y="449"/>
                  </a:lnTo>
                  <a:lnTo>
                    <a:pt x="172" y="449"/>
                  </a:lnTo>
                  <a:lnTo>
                    <a:pt x="167" y="449"/>
                  </a:lnTo>
                  <a:lnTo>
                    <a:pt x="158" y="449"/>
                  </a:lnTo>
                  <a:lnTo>
                    <a:pt x="152" y="449"/>
                  </a:lnTo>
                  <a:lnTo>
                    <a:pt x="146" y="449"/>
                  </a:lnTo>
                  <a:lnTo>
                    <a:pt x="140" y="449"/>
                  </a:lnTo>
                  <a:lnTo>
                    <a:pt x="131" y="446"/>
                  </a:lnTo>
                  <a:lnTo>
                    <a:pt x="126" y="446"/>
                  </a:lnTo>
                  <a:lnTo>
                    <a:pt x="120" y="446"/>
                  </a:lnTo>
                  <a:lnTo>
                    <a:pt x="114" y="446"/>
                  </a:lnTo>
                  <a:lnTo>
                    <a:pt x="108" y="443"/>
                  </a:lnTo>
                  <a:lnTo>
                    <a:pt x="102" y="443"/>
                  </a:lnTo>
                  <a:lnTo>
                    <a:pt x="96" y="443"/>
                  </a:lnTo>
                  <a:lnTo>
                    <a:pt x="91" y="443"/>
                  </a:lnTo>
                  <a:lnTo>
                    <a:pt x="91" y="436"/>
                  </a:lnTo>
                  <a:lnTo>
                    <a:pt x="94" y="430"/>
                  </a:lnTo>
                  <a:lnTo>
                    <a:pt x="96" y="420"/>
                  </a:lnTo>
                  <a:lnTo>
                    <a:pt x="96" y="417"/>
                  </a:lnTo>
                  <a:lnTo>
                    <a:pt x="96" y="410"/>
                  </a:lnTo>
                  <a:lnTo>
                    <a:pt x="99" y="404"/>
                  </a:lnTo>
                  <a:lnTo>
                    <a:pt x="99" y="397"/>
                  </a:lnTo>
                  <a:lnTo>
                    <a:pt x="102" y="391"/>
                  </a:lnTo>
                  <a:lnTo>
                    <a:pt x="102" y="384"/>
                  </a:lnTo>
                  <a:lnTo>
                    <a:pt x="102" y="378"/>
                  </a:lnTo>
                  <a:lnTo>
                    <a:pt x="102" y="372"/>
                  </a:lnTo>
                  <a:lnTo>
                    <a:pt x="102" y="365"/>
                  </a:lnTo>
                  <a:lnTo>
                    <a:pt x="102" y="359"/>
                  </a:lnTo>
                  <a:lnTo>
                    <a:pt x="105" y="352"/>
                  </a:lnTo>
                  <a:lnTo>
                    <a:pt x="105" y="346"/>
                  </a:lnTo>
                  <a:lnTo>
                    <a:pt x="105" y="339"/>
                  </a:lnTo>
                  <a:lnTo>
                    <a:pt x="105" y="330"/>
                  </a:lnTo>
                  <a:lnTo>
                    <a:pt x="105" y="320"/>
                  </a:lnTo>
                  <a:lnTo>
                    <a:pt x="102" y="310"/>
                  </a:lnTo>
                  <a:lnTo>
                    <a:pt x="102" y="300"/>
                  </a:lnTo>
                  <a:lnTo>
                    <a:pt x="102" y="291"/>
                  </a:lnTo>
                  <a:lnTo>
                    <a:pt x="99" y="281"/>
                  </a:lnTo>
                  <a:lnTo>
                    <a:pt x="99" y="271"/>
                  </a:lnTo>
                  <a:lnTo>
                    <a:pt x="96" y="262"/>
                  </a:lnTo>
                  <a:lnTo>
                    <a:pt x="96" y="252"/>
                  </a:lnTo>
                  <a:lnTo>
                    <a:pt x="94" y="245"/>
                  </a:lnTo>
                  <a:lnTo>
                    <a:pt x="91" y="236"/>
                  </a:lnTo>
                  <a:lnTo>
                    <a:pt x="88" y="226"/>
                  </a:lnTo>
                  <a:lnTo>
                    <a:pt x="85" y="216"/>
                  </a:lnTo>
                  <a:lnTo>
                    <a:pt x="82" y="210"/>
                  </a:lnTo>
                  <a:lnTo>
                    <a:pt x="79" y="200"/>
                  </a:lnTo>
                  <a:lnTo>
                    <a:pt x="76" y="194"/>
                  </a:lnTo>
                  <a:lnTo>
                    <a:pt x="73" y="184"/>
                  </a:lnTo>
                  <a:lnTo>
                    <a:pt x="70" y="177"/>
                  </a:lnTo>
                  <a:lnTo>
                    <a:pt x="64" y="168"/>
                  </a:lnTo>
                  <a:lnTo>
                    <a:pt x="61" y="161"/>
                  </a:lnTo>
                  <a:lnTo>
                    <a:pt x="56" y="155"/>
                  </a:lnTo>
                  <a:lnTo>
                    <a:pt x="53" y="145"/>
                  </a:lnTo>
                  <a:lnTo>
                    <a:pt x="47" y="139"/>
                  </a:lnTo>
                  <a:lnTo>
                    <a:pt x="44" y="132"/>
                  </a:lnTo>
                  <a:lnTo>
                    <a:pt x="38" y="126"/>
                  </a:lnTo>
                  <a:lnTo>
                    <a:pt x="32" y="119"/>
                  </a:lnTo>
                  <a:lnTo>
                    <a:pt x="26" y="110"/>
                  </a:lnTo>
                  <a:lnTo>
                    <a:pt x="21" y="106"/>
                  </a:lnTo>
                  <a:lnTo>
                    <a:pt x="15" y="97"/>
                  </a:lnTo>
                  <a:lnTo>
                    <a:pt x="12" y="93"/>
                  </a:lnTo>
                  <a:lnTo>
                    <a:pt x="3" y="87"/>
                  </a:lnTo>
                  <a:lnTo>
                    <a:pt x="0" y="80"/>
                  </a:lnTo>
                  <a:lnTo>
                    <a:pt x="3" y="77"/>
                  </a:lnTo>
                  <a:lnTo>
                    <a:pt x="9" y="71"/>
                  </a:lnTo>
                  <a:lnTo>
                    <a:pt x="15" y="68"/>
                  </a:lnTo>
                  <a:lnTo>
                    <a:pt x="21" y="64"/>
                  </a:lnTo>
                  <a:lnTo>
                    <a:pt x="23" y="58"/>
                  </a:lnTo>
                  <a:lnTo>
                    <a:pt x="29" y="55"/>
                  </a:lnTo>
                  <a:lnTo>
                    <a:pt x="35" y="51"/>
                  </a:lnTo>
                  <a:lnTo>
                    <a:pt x="41" y="48"/>
                  </a:lnTo>
                  <a:lnTo>
                    <a:pt x="47" y="45"/>
                  </a:lnTo>
                  <a:lnTo>
                    <a:pt x="53" y="38"/>
                  </a:lnTo>
                  <a:lnTo>
                    <a:pt x="58" y="35"/>
                  </a:lnTo>
                  <a:lnTo>
                    <a:pt x="64" y="32"/>
                  </a:lnTo>
                  <a:lnTo>
                    <a:pt x="70" y="29"/>
                  </a:lnTo>
                  <a:lnTo>
                    <a:pt x="76" y="25"/>
                  </a:lnTo>
                  <a:lnTo>
                    <a:pt x="82" y="22"/>
                  </a:lnTo>
                  <a:lnTo>
                    <a:pt x="88" y="22"/>
                  </a:lnTo>
                  <a:lnTo>
                    <a:pt x="94" y="19"/>
                  </a:lnTo>
                  <a:lnTo>
                    <a:pt x="102" y="16"/>
                  </a:lnTo>
                  <a:lnTo>
                    <a:pt x="108" y="13"/>
                  </a:lnTo>
                  <a:lnTo>
                    <a:pt x="114" y="13"/>
                  </a:lnTo>
                  <a:lnTo>
                    <a:pt x="120" y="9"/>
                  </a:lnTo>
                  <a:lnTo>
                    <a:pt x="129" y="6"/>
                  </a:lnTo>
                  <a:lnTo>
                    <a:pt x="134" y="6"/>
                  </a:lnTo>
                  <a:lnTo>
                    <a:pt x="140" y="6"/>
                  </a:lnTo>
                  <a:lnTo>
                    <a:pt x="146" y="3"/>
                  </a:lnTo>
                  <a:lnTo>
                    <a:pt x="155" y="3"/>
                  </a:lnTo>
                  <a:lnTo>
                    <a:pt x="161" y="0"/>
                  </a:lnTo>
                  <a:lnTo>
                    <a:pt x="169" y="0"/>
                  </a:lnTo>
                  <a:lnTo>
                    <a:pt x="175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9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5" y="0"/>
                  </a:lnTo>
                  <a:lnTo>
                    <a:pt x="231" y="0"/>
                  </a:lnTo>
                  <a:lnTo>
                    <a:pt x="237" y="3"/>
                  </a:lnTo>
                  <a:lnTo>
                    <a:pt x="242" y="3"/>
                  </a:lnTo>
                  <a:lnTo>
                    <a:pt x="251" y="6"/>
                  </a:lnTo>
                  <a:lnTo>
                    <a:pt x="257" y="6"/>
                  </a:lnTo>
                  <a:lnTo>
                    <a:pt x="263" y="6"/>
                  </a:lnTo>
                  <a:lnTo>
                    <a:pt x="269" y="6"/>
                  </a:lnTo>
                  <a:lnTo>
                    <a:pt x="275" y="9"/>
                  </a:lnTo>
                  <a:lnTo>
                    <a:pt x="280" y="13"/>
                  </a:lnTo>
                  <a:lnTo>
                    <a:pt x="286" y="16"/>
                  </a:lnTo>
                  <a:lnTo>
                    <a:pt x="292" y="16"/>
                  </a:lnTo>
                  <a:lnTo>
                    <a:pt x="301" y="19"/>
                  </a:lnTo>
                  <a:lnTo>
                    <a:pt x="307" y="22"/>
                  </a:lnTo>
                  <a:lnTo>
                    <a:pt x="313" y="25"/>
                  </a:lnTo>
                  <a:lnTo>
                    <a:pt x="318" y="29"/>
                  </a:lnTo>
                  <a:lnTo>
                    <a:pt x="324" y="32"/>
                  </a:lnTo>
                  <a:lnTo>
                    <a:pt x="330" y="32"/>
                  </a:lnTo>
                  <a:lnTo>
                    <a:pt x="336" y="35"/>
                  </a:lnTo>
                  <a:lnTo>
                    <a:pt x="342" y="42"/>
                  </a:lnTo>
                  <a:lnTo>
                    <a:pt x="348" y="45"/>
                  </a:lnTo>
                  <a:lnTo>
                    <a:pt x="353" y="48"/>
                  </a:lnTo>
                  <a:lnTo>
                    <a:pt x="359" y="51"/>
                  </a:lnTo>
                  <a:lnTo>
                    <a:pt x="362" y="55"/>
                  </a:lnTo>
                  <a:lnTo>
                    <a:pt x="368" y="58"/>
                  </a:lnTo>
                  <a:lnTo>
                    <a:pt x="374" y="61"/>
                  </a:lnTo>
                  <a:lnTo>
                    <a:pt x="380" y="68"/>
                  </a:lnTo>
                  <a:lnTo>
                    <a:pt x="386" y="71"/>
                  </a:lnTo>
                  <a:lnTo>
                    <a:pt x="391" y="77"/>
                  </a:lnTo>
                  <a:lnTo>
                    <a:pt x="383" y="84"/>
                  </a:lnTo>
                  <a:lnTo>
                    <a:pt x="377" y="90"/>
                  </a:lnTo>
                  <a:lnTo>
                    <a:pt x="371" y="93"/>
                  </a:lnTo>
                  <a:lnTo>
                    <a:pt x="365" y="100"/>
                  </a:lnTo>
                  <a:lnTo>
                    <a:pt x="359" y="106"/>
                  </a:lnTo>
                  <a:lnTo>
                    <a:pt x="353" y="113"/>
                  </a:lnTo>
                  <a:lnTo>
                    <a:pt x="351" y="119"/>
                  </a:lnTo>
                  <a:lnTo>
                    <a:pt x="345" y="129"/>
                  </a:lnTo>
                  <a:lnTo>
                    <a:pt x="339" y="135"/>
                  </a:lnTo>
                  <a:lnTo>
                    <a:pt x="333" y="142"/>
                  </a:lnTo>
                  <a:lnTo>
                    <a:pt x="330" y="148"/>
                  </a:lnTo>
                  <a:lnTo>
                    <a:pt x="327" y="158"/>
                  </a:lnTo>
                  <a:lnTo>
                    <a:pt x="321" y="165"/>
                  </a:lnTo>
                  <a:lnTo>
                    <a:pt x="318" y="171"/>
                  </a:lnTo>
                  <a:lnTo>
                    <a:pt x="313" y="181"/>
                  </a:lnTo>
                  <a:lnTo>
                    <a:pt x="310" y="190"/>
                  </a:lnTo>
                  <a:lnTo>
                    <a:pt x="307" y="197"/>
                  </a:lnTo>
                  <a:lnTo>
                    <a:pt x="301" y="207"/>
                  </a:lnTo>
                  <a:lnTo>
                    <a:pt x="301" y="216"/>
                  </a:lnTo>
                  <a:lnTo>
                    <a:pt x="298" y="223"/>
                  </a:lnTo>
                  <a:lnTo>
                    <a:pt x="292" y="232"/>
                  </a:lnTo>
                  <a:lnTo>
                    <a:pt x="292" y="242"/>
                  </a:lnTo>
                  <a:lnTo>
                    <a:pt x="289" y="249"/>
                  </a:lnTo>
                  <a:lnTo>
                    <a:pt x="286" y="258"/>
                  </a:lnTo>
                  <a:lnTo>
                    <a:pt x="286" y="268"/>
                  </a:lnTo>
                  <a:lnTo>
                    <a:pt x="283" y="278"/>
                  </a:lnTo>
                  <a:lnTo>
                    <a:pt x="283" y="287"/>
                  </a:lnTo>
                  <a:lnTo>
                    <a:pt x="283" y="297"/>
                  </a:lnTo>
                  <a:lnTo>
                    <a:pt x="280" y="307"/>
                  </a:lnTo>
                  <a:lnTo>
                    <a:pt x="280" y="317"/>
                  </a:lnTo>
                  <a:lnTo>
                    <a:pt x="280" y="326"/>
                  </a:lnTo>
                  <a:lnTo>
                    <a:pt x="280" y="336"/>
                  </a:lnTo>
                  <a:lnTo>
                    <a:pt x="280" y="342"/>
                  </a:lnTo>
                  <a:lnTo>
                    <a:pt x="280" y="349"/>
                  </a:lnTo>
                  <a:lnTo>
                    <a:pt x="280" y="355"/>
                  </a:lnTo>
                  <a:lnTo>
                    <a:pt x="280" y="365"/>
                  </a:lnTo>
                  <a:lnTo>
                    <a:pt x="280" y="372"/>
                  </a:lnTo>
                  <a:lnTo>
                    <a:pt x="283" y="378"/>
                  </a:lnTo>
                  <a:lnTo>
                    <a:pt x="283" y="384"/>
                  </a:lnTo>
                  <a:lnTo>
                    <a:pt x="286" y="391"/>
                  </a:lnTo>
                  <a:lnTo>
                    <a:pt x="286" y="397"/>
                  </a:lnTo>
                  <a:lnTo>
                    <a:pt x="286" y="404"/>
                  </a:lnTo>
                  <a:lnTo>
                    <a:pt x="286" y="410"/>
                  </a:lnTo>
                  <a:lnTo>
                    <a:pt x="289" y="417"/>
                  </a:lnTo>
                  <a:lnTo>
                    <a:pt x="292" y="423"/>
                  </a:lnTo>
                  <a:lnTo>
                    <a:pt x="292" y="433"/>
                  </a:lnTo>
                  <a:lnTo>
                    <a:pt x="295" y="439"/>
                  </a:lnTo>
                  <a:lnTo>
                    <a:pt x="298" y="446"/>
                  </a:lnTo>
                  <a:lnTo>
                    <a:pt x="298" y="446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6324600" y="3116263"/>
              <a:ext cx="241300" cy="395288"/>
            </a:xfrm>
            <a:custGeom>
              <a:avLst/>
              <a:gdLst/>
              <a:ahLst/>
              <a:cxnLst>
                <a:cxn ang="0">
                  <a:pos x="152" y="19"/>
                </a:cxn>
                <a:cxn ang="0">
                  <a:pos x="67" y="0"/>
                </a:cxn>
                <a:cxn ang="0">
                  <a:pos x="0" y="113"/>
                </a:cxn>
                <a:cxn ang="0">
                  <a:pos x="0" y="119"/>
                </a:cxn>
                <a:cxn ang="0">
                  <a:pos x="3" y="126"/>
                </a:cxn>
                <a:cxn ang="0">
                  <a:pos x="6" y="132"/>
                </a:cxn>
                <a:cxn ang="0">
                  <a:pos x="9" y="139"/>
                </a:cxn>
                <a:cxn ang="0">
                  <a:pos x="12" y="145"/>
                </a:cxn>
                <a:cxn ang="0">
                  <a:pos x="12" y="155"/>
                </a:cxn>
                <a:cxn ang="0">
                  <a:pos x="15" y="158"/>
                </a:cxn>
                <a:cxn ang="0">
                  <a:pos x="21" y="168"/>
                </a:cxn>
                <a:cxn ang="0">
                  <a:pos x="21" y="174"/>
                </a:cxn>
                <a:cxn ang="0">
                  <a:pos x="23" y="178"/>
                </a:cxn>
                <a:cxn ang="0">
                  <a:pos x="29" y="184"/>
                </a:cxn>
                <a:cxn ang="0">
                  <a:pos x="32" y="191"/>
                </a:cxn>
                <a:cxn ang="0">
                  <a:pos x="38" y="200"/>
                </a:cxn>
                <a:cxn ang="0">
                  <a:pos x="44" y="210"/>
                </a:cxn>
                <a:cxn ang="0">
                  <a:pos x="50" y="220"/>
                </a:cxn>
                <a:cxn ang="0">
                  <a:pos x="56" y="226"/>
                </a:cxn>
                <a:cxn ang="0">
                  <a:pos x="58" y="233"/>
                </a:cxn>
                <a:cxn ang="0">
                  <a:pos x="64" y="239"/>
                </a:cxn>
                <a:cxn ang="0">
                  <a:pos x="70" y="249"/>
                </a:cxn>
                <a:cxn ang="0">
                  <a:pos x="73" y="249"/>
                </a:cxn>
                <a:cxn ang="0">
                  <a:pos x="73" y="249"/>
                </a:cxn>
                <a:cxn ang="0">
                  <a:pos x="76" y="246"/>
                </a:cxn>
                <a:cxn ang="0">
                  <a:pos x="79" y="239"/>
                </a:cxn>
                <a:cxn ang="0">
                  <a:pos x="88" y="233"/>
                </a:cxn>
                <a:cxn ang="0">
                  <a:pos x="88" y="229"/>
                </a:cxn>
                <a:cxn ang="0">
                  <a:pos x="91" y="223"/>
                </a:cxn>
                <a:cxn ang="0">
                  <a:pos x="96" y="220"/>
                </a:cxn>
                <a:cxn ang="0">
                  <a:pos x="99" y="213"/>
                </a:cxn>
                <a:cxn ang="0">
                  <a:pos x="102" y="207"/>
                </a:cxn>
                <a:cxn ang="0">
                  <a:pos x="105" y="204"/>
                </a:cxn>
                <a:cxn ang="0">
                  <a:pos x="111" y="194"/>
                </a:cxn>
                <a:cxn ang="0">
                  <a:pos x="114" y="187"/>
                </a:cxn>
                <a:cxn ang="0">
                  <a:pos x="117" y="181"/>
                </a:cxn>
                <a:cxn ang="0">
                  <a:pos x="120" y="171"/>
                </a:cxn>
                <a:cxn ang="0">
                  <a:pos x="123" y="165"/>
                </a:cxn>
                <a:cxn ang="0">
                  <a:pos x="129" y="155"/>
                </a:cxn>
                <a:cxn ang="0">
                  <a:pos x="131" y="145"/>
                </a:cxn>
                <a:cxn ang="0">
                  <a:pos x="134" y="136"/>
                </a:cxn>
                <a:cxn ang="0">
                  <a:pos x="137" y="126"/>
                </a:cxn>
                <a:cxn ang="0">
                  <a:pos x="140" y="116"/>
                </a:cxn>
                <a:cxn ang="0">
                  <a:pos x="143" y="110"/>
                </a:cxn>
                <a:cxn ang="0">
                  <a:pos x="143" y="103"/>
                </a:cxn>
                <a:cxn ang="0">
                  <a:pos x="143" y="100"/>
                </a:cxn>
                <a:cxn ang="0">
                  <a:pos x="146" y="94"/>
                </a:cxn>
                <a:cxn ang="0">
                  <a:pos x="146" y="87"/>
                </a:cxn>
                <a:cxn ang="0">
                  <a:pos x="146" y="84"/>
                </a:cxn>
                <a:cxn ang="0">
                  <a:pos x="149" y="77"/>
                </a:cxn>
                <a:cxn ang="0">
                  <a:pos x="149" y="71"/>
                </a:cxn>
                <a:cxn ang="0">
                  <a:pos x="149" y="64"/>
                </a:cxn>
                <a:cxn ang="0">
                  <a:pos x="152" y="58"/>
                </a:cxn>
                <a:cxn ang="0">
                  <a:pos x="152" y="52"/>
                </a:cxn>
                <a:cxn ang="0">
                  <a:pos x="152" y="45"/>
                </a:cxn>
                <a:cxn ang="0">
                  <a:pos x="152" y="39"/>
                </a:cxn>
                <a:cxn ang="0">
                  <a:pos x="152" y="32"/>
                </a:cxn>
                <a:cxn ang="0">
                  <a:pos x="152" y="26"/>
                </a:cxn>
                <a:cxn ang="0">
                  <a:pos x="152" y="19"/>
                </a:cxn>
                <a:cxn ang="0">
                  <a:pos x="152" y="19"/>
                </a:cxn>
              </a:cxnLst>
              <a:rect l="0" t="0" r="r" b="b"/>
              <a:pathLst>
                <a:path w="152" h="249">
                  <a:moveTo>
                    <a:pt x="152" y="19"/>
                  </a:moveTo>
                  <a:lnTo>
                    <a:pt x="67" y="0"/>
                  </a:lnTo>
                  <a:lnTo>
                    <a:pt x="0" y="113"/>
                  </a:lnTo>
                  <a:lnTo>
                    <a:pt x="0" y="119"/>
                  </a:lnTo>
                  <a:lnTo>
                    <a:pt x="3" y="126"/>
                  </a:lnTo>
                  <a:lnTo>
                    <a:pt x="6" y="132"/>
                  </a:lnTo>
                  <a:lnTo>
                    <a:pt x="9" y="139"/>
                  </a:lnTo>
                  <a:lnTo>
                    <a:pt x="12" y="145"/>
                  </a:lnTo>
                  <a:lnTo>
                    <a:pt x="12" y="155"/>
                  </a:lnTo>
                  <a:lnTo>
                    <a:pt x="15" y="158"/>
                  </a:lnTo>
                  <a:lnTo>
                    <a:pt x="21" y="168"/>
                  </a:lnTo>
                  <a:lnTo>
                    <a:pt x="21" y="174"/>
                  </a:lnTo>
                  <a:lnTo>
                    <a:pt x="23" y="178"/>
                  </a:lnTo>
                  <a:lnTo>
                    <a:pt x="29" y="184"/>
                  </a:lnTo>
                  <a:lnTo>
                    <a:pt x="32" y="191"/>
                  </a:lnTo>
                  <a:lnTo>
                    <a:pt x="38" y="200"/>
                  </a:lnTo>
                  <a:lnTo>
                    <a:pt x="44" y="210"/>
                  </a:lnTo>
                  <a:lnTo>
                    <a:pt x="50" y="220"/>
                  </a:lnTo>
                  <a:lnTo>
                    <a:pt x="56" y="226"/>
                  </a:lnTo>
                  <a:lnTo>
                    <a:pt x="58" y="233"/>
                  </a:lnTo>
                  <a:lnTo>
                    <a:pt x="64" y="239"/>
                  </a:lnTo>
                  <a:lnTo>
                    <a:pt x="70" y="249"/>
                  </a:lnTo>
                  <a:lnTo>
                    <a:pt x="73" y="249"/>
                  </a:lnTo>
                  <a:lnTo>
                    <a:pt x="73" y="249"/>
                  </a:lnTo>
                  <a:lnTo>
                    <a:pt x="76" y="246"/>
                  </a:lnTo>
                  <a:lnTo>
                    <a:pt x="79" y="239"/>
                  </a:lnTo>
                  <a:lnTo>
                    <a:pt x="88" y="233"/>
                  </a:lnTo>
                  <a:lnTo>
                    <a:pt x="88" y="229"/>
                  </a:lnTo>
                  <a:lnTo>
                    <a:pt x="91" y="223"/>
                  </a:lnTo>
                  <a:lnTo>
                    <a:pt x="96" y="220"/>
                  </a:lnTo>
                  <a:lnTo>
                    <a:pt x="99" y="213"/>
                  </a:lnTo>
                  <a:lnTo>
                    <a:pt x="102" y="207"/>
                  </a:lnTo>
                  <a:lnTo>
                    <a:pt x="105" y="204"/>
                  </a:lnTo>
                  <a:lnTo>
                    <a:pt x="111" y="194"/>
                  </a:lnTo>
                  <a:lnTo>
                    <a:pt x="114" y="187"/>
                  </a:lnTo>
                  <a:lnTo>
                    <a:pt x="117" y="181"/>
                  </a:lnTo>
                  <a:lnTo>
                    <a:pt x="120" y="171"/>
                  </a:lnTo>
                  <a:lnTo>
                    <a:pt x="123" y="165"/>
                  </a:lnTo>
                  <a:lnTo>
                    <a:pt x="129" y="155"/>
                  </a:lnTo>
                  <a:lnTo>
                    <a:pt x="131" y="145"/>
                  </a:lnTo>
                  <a:lnTo>
                    <a:pt x="134" y="136"/>
                  </a:lnTo>
                  <a:lnTo>
                    <a:pt x="137" y="126"/>
                  </a:lnTo>
                  <a:lnTo>
                    <a:pt x="140" y="116"/>
                  </a:lnTo>
                  <a:lnTo>
                    <a:pt x="143" y="110"/>
                  </a:lnTo>
                  <a:lnTo>
                    <a:pt x="143" y="103"/>
                  </a:lnTo>
                  <a:lnTo>
                    <a:pt x="143" y="100"/>
                  </a:lnTo>
                  <a:lnTo>
                    <a:pt x="146" y="94"/>
                  </a:lnTo>
                  <a:lnTo>
                    <a:pt x="146" y="87"/>
                  </a:lnTo>
                  <a:lnTo>
                    <a:pt x="146" y="84"/>
                  </a:lnTo>
                  <a:lnTo>
                    <a:pt x="149" y="77"/>
                  </a:lnTo>
                  <a:lnTo>
                    <a:pt x="149" y="71"/>
                  </a:lnTo>
                  <a:lnTo>
                    <a:pt x="149" y="64"/>
                  </a:lnTo>
                  <a:lnTo>
                    <a:pt x="152" y="58"/>
                  </a:lnTo>
                  <a:lnTo>
                    <a:pt x="152" y="52"/>
                  </a:lnTo>
                  <a:lnTo>
                    <a:pt x="152" y="45"/>
                  </a:lnTo>
                  <a:lnTo>
                    <a:pt x="152" y="39"/>
                  </a:lnTo>
                  <a:lnTo>
                    <a:pt x="152" y="32"/>
                  </a:lnTo>
                  <a:lnTo>
                    <a:pt x="152" y="26"/>
                  </a:lnTo>
                  <a:lnTo>
                    <a:pt x="152" y="19"/>
                  </a:lnTo>
                  <a:lnTo>
                    <a:pt x="152" y="19"/>
                  </a:lnTo>
                  <a:close/>
                </a:path>
              </a:pathLst>
            </a:custGeom>
            <a:solidFill>
              <a:srgbClr val="BF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6297613" y="2776538"/>
              <a:ext cx="273050" cy="519113"/>
            </a:xfrm>
            <a:custGeom>
              <a:avLst/>
              <a:gdLst/>
              <a:ahLst/>
              <a:cxnLst>
                <a:cxn ang="0">
                  <a:pos x="96" y="4"/>
                </a:cxn>
                <a:cxn ang="0">
                  <a:pos x="105" y="13"/>
                </a:cxn>
                <a:cxn ang="0">
                  <a:pos x="116" y="29"/>
                </a:cxn>
                <a:cxn ang="0">
                  <a:pos x="122" y="39"/>
                </a:cxn>
                <a:cxn ang="0">
                  <a:pos x="131" y="52"/>
                </a:cxn>
                <a:cxn ang="0">
                  <a:pos x="137" y="65"/>
                </a:cxn>
                <a:cxn ang="0">
                  <a:pos x="146" y="81"/>
                </a:cxn>
                <a:cxn ang="0">
                  <a:pos x="151" y="101"/>
                </a:cxn>
                <a:cxn ang="0">
                  <a:pos x="157" y="120"/>
                </a:cxn>
                <a:cxn ang="0">
                  <a:pos x="157" y="130"/>
                </a:cxn>
                <a:cxn ang="0">
                  <a:pos x="160" y="139"/>
                </a:cxn>
                <a:cxn ang="0">
                  <a:pos x="163" y="152"/>
                </a:cxn>
                <a:cxn ang="0">
                  <a:pos x="166" y="165"/>
                </a:cxn>
                <a:cxn ang="0">
                  <a:pos x="169" y="178"/>
                </a:cxn>
                <a:cxn ang="0">
                  <a:pos x="169" y="191"/>
                </a:cxn>
                <a:cxn ang="0">
                  <a:pos x="169" y="204"/>
                </a:cxn>
                <a:cxn ang="0">
                  <a:pos x="172" y="220"/>
                </a:cxn>
                <a:cxn ang="0">
                  <a:pos x="172" y="224"/>
                </a:cxn>
                <a:cxn ang="0">
                  <a:pos x="157" y="240"/>
                </a:cxn>
                <a:cxn ang="0">
                  <a:pos x="143" y="253"/>
                </a:cxn>
                <a:cxn ang="0">
                  <a:pos x="128" y="266"/>
                </a:cxn>
                <a:cxn ang="0">
                  <a:pos x="108" y="278"/>
                </a:cxn>
                <a:cxn ang="0">
                  <a:pos x="99" y="285"/>
                </a:cxn>
                <a:cxn ang="0">
                  <a:pos x="87" y="291"/>
                </a:cxn>
                <a:cxn ang="0">
                  <a:pos x="78" y="298"/>
                </a:cxn>
                <a:cxn ang="0">
                  <a:pos x="67" y="304"/>
                </a:cxn>
                <a:cxn ang="0">
                  <a:pos x="55" y="311"/>
                </a:cxn>
                <a:cxn ang="0">
                  <a:pos x="43" y="314"/>
                </a:cxn>
                <a:cxn ang="0">
                  <a:pos x="29" y="321"/>
                </a:cxn>
                <a:cxn ang="0">
                  <a:pos x="17" y="327"/>
                </a:cxn>
                <a:cxn ang="0">
                  <a:pos x="11" y="311"/>
                </a:cxn>
                <a:cxn ang="0">
                  <a:pos x="8" y="298"/>
                </a:cxn>
                <a:cxn ang="0">
                  <a:pos x="5" y="282"/>
                </a:cxn>
                <a:cxn ang="0">
                  <a:pos x="2" y="266"/>
                </a:cxn>
                <a:cxn ang="0">
                  <a:pos x="0" y="249"/>
                </a:cxn>
                <a:cxn ang="0">
                  <a:pos x="0" y="230"/>
                </a:cxn>
                <a:cxn ang="0">
                  <a:pos x="2" y="214"/>
                </a:cxn>
                <a:cxn ang="0">
                  <a:pos x="5" y="194"/>
                </a:cxn>
                <a:cxn ang="0">
                  <a:pos x="5" y="181"/>
                </a:cxn>
                <a:cxn ang="0">
                  <a:pos x="8" y="169"/>
                </a:cxn>
                <a:cxn ang="0">
                  <a:pos x="11" y="159"/>
                </a:cxn>
                <a:cxn ang="0">
                  <a:pos x="14" y="146"/>
                </a:cxn>
                <a:cxn ang="0">
                  <a:pos x="17" y="133"/>
                </a:cxn>
                <a:cxn ang="0">
                  <a:pos x="20" y="123"/>
                </a:cxn>
                <a:cxn ang="0">
                  <a:pos x="26" y="104"/>
                </a:cxn>
                <a:cxn ang="0">
                  <a:pos x="35" y="84"/>
                </a:cxn>
                <a:cxn ang="0">
                  <a:pos x="40" y="71"/>
                </a:cxn>
                <a:cxn ang="0">
                  <a:pos x="49" y="55"/>
                </a:cxn>
                <a:cxn ang="0">
                  <a:pos x="55" y="46"/>
                </a:cxn>
                <a:cxn ang="0">
                  <a:pos x="64" y="33"/>
                </a:cxn>
                <a:cxn ang="0">
                  <a:pos x="70" y="23"/>
                </a:cxn>
                <a:cxn ang="0">
                  <a:pos x="81" y="10"/>
                </a:cxn>
                <a:cxn ang="0">
                  <a:pos x="90" y="0"/>
                </a:cxn>
                <a:cxn ang="0">
                  <a:pos x="93" y="0"/>
                </a:cxn>
              </a:cxnLst>
              <a:rect l="0" t="0" r="r" b="b"/>
              <a:pathLst>
                <a:path w="172" h="327">
                  <a:moveTo>
                    <a:pt x="93" y="0"/>
                  </a:moveTo>
                  <a:lnTo>
                    <a:pt x="96" y="4"/>
                  </a:lnTo>
                  <a:lnTo>
                    <a:pt x="99" y="7"/>
                  </a:lnTo>
                  <a:lnTo>
                    <a:pt x="105" y="13"/>
                  </a:lnTo>
                  <a:lnTo>
                    <a:pt x="111" y="20"/>
                  </a:lnTo>
                  <a:lnTo>
                    <a:pt x="116" y="29"/>
                  </a:lnTo>
                  <a:lnTo>
                    <a:pt x="119" y="33"/>
                  </a:lnTo>
                  <a:lnTo>
                    <a:pt x="122" y="39"/>
                  </a:lnTo>
                  <a:lnTo>
                    <a:pt x="125" y="46"/>
                  </a:lnTo>
                  <a:lnTo>
                    <a:pt x="131" y="52"/>
                  </a:lnTo>
                  <a:lnTo>
                    <a:pt x="134" y="59"/>
                  </a:lnTo>
                  <a:lnTo>
                    <a:pt x="137" y="65"/>
                  </a:lnTo>
                  <a:lnTo>
                    <a:pt x="140" y="75"/>
                  </a:lnTo>
                  <a:lnTo>
                    <a:pt x="146" y="81"/>
                  </a:lnTo>
                  <a:lnTo>
                    <a:pt x="146" y="91"/>
                  </a:lnTo>
                  <a:lnTo>
                    <a:pt x="151" y="101"/>
                  </a:lnTo>
                  <a:lnTo>
                    <a:pt x="151" y="110"/>
                  </a:lnTo>
                  <a:lnTo>
                    <a:pt x="157" y="120"/>
                  </a:lnTo>
                  <a:lnTo>
                    <a:pt x="157" y="123"/>
                  </a:lnTo>
                  <a:lnTo>
                    <a:pt x="157" y="130"/>
                  </a:lnTo>
                  <a:lnTo>
                    <a:pt x="160" y="136"/>
                  </a:lnTo>
                  <a:lnTo>
                    <a:pt x="160" y="139"/>
                  </a:lnTo>
                  <a:lnTo>
                    <a:pt x="160" y="146"/>
                  </a:lnTo>
                  <a:lnTo>
                    <a:pt x="163" y="152"/>
                  </a:lnTo>
                  <a:lnTo>
                    <a:pt x="163" y="159"/>
                  </a:lnTo>
                  <a:lnTo>
                    <a:pt x="166" y="165"/>
                  </a:lnTo>
                  <a:lnTo>
                    <a:pt x="166" y="172"/>
                  </a:lnTo>
                  <a:lnTo>
                    <a:pt x="169" y="178"/>
                  </a:lnTo>
                  <a:lnTo>
                    <a:pt x="169" y="185"/>
                  </a:lnTo>
                  <a:lnTo>
                    <a:pt x="169" y="191"/>
                  </a:lnTo>
                  <a:lnTo>
                    <a:pt x="169" y="198"/>
                  </a:lnTo>
                  <a:lnTo>
                    <a:pt x="169" y="204"/>
                  </a:lnTo>
                  <a:lnTo>
                    <a:pt x="172" y="214"/>
                  </a:lnTo>
                  <a:lnTo>
                    <a:pt x="172" y="220"/>
                  </a:lnTo>
                  <a:lnTo>
                    <a:pt x="172" y="224"/>
                  </a:lnTo>
                  <a:lnTo>
                    <a:pt x="172" y="224"/>
                  </a:lnTo>
                  <a:lnTo>
                    <a:pt x="166" y="230"/>
                  </a:lnTo>
                  <a:lnTo>
                    <a:pt x="157" y="240"/>
                  </a:lnTo>
                  <a:lnTo>
                    <a:pt x="151" y="243"/>
                  </a:lnTo>
                  <a:lnTo>
                    <a:pt x="143" y="253"/>
                  </a:lnTo>
                  <a:lnTo>
                    <a:pt x="134" y="259"/>
                  </a:lnTo>
                  <a:lnTo>
                    <a:pt x="128" y="266"/>
                  </a:lnTo>
                  <a:lnTo>
                    <a:pt x="116" y="272"/>
                  </a:lnTo>
                  <a:lnTo>
                    <a:pt x="108" y="278"/>
                  </a:lnTo>
                  <a:lnTo>
                    <a:pt x="105" y="282"/>
                  </a:lnTo>
                  <a:lnTo>
                    <a:pt x="99" y="285"/>
                  </a:lnTo>
                  <a:lnTo>
                    <a:pt x="93" y="288"/>
                  </a:lnTo>
                  <a:lnTo>
                    <a:pt x="87" y="291"/>
                  </a:lnTo>
                  <a:lnTo>
                    <a:pt x="81" y="295"/>
                  </a:lnTo>
                  <a:lnTo>
                    <a:pt x="78" y="298"/>
                  </a:lnTo>
                  <a:lnTo>
                    <a:pt x="73" y="301"/>
                  </a:lnTo>
                  <a:lnTo>
                    <a:pt x="67" y="304"/>
                  </a:lnTo>
                  <a:lnTo>
                    <a:pt x="61" y="308"/>
                  </a:lnTo>
                  <a:lnTo>
                    <a:pt x="55" y="311"/>
                  </a:lnTo>
                  <a:lnTo>
                    <a:pt x="46" y="314"/>
                  </a:lnTo>
                  <a:lnTo>
                    <a:pt x="43" y="314"/>
                  </a:lnTo>
                  <a:lnTo>
                    <a:pt x="35" y="317"/>
                  </a:lnTo>
                  <a:lnTo>
                    <a:pt x="29" y="321"/>
                  </a:lnTo>
                  <a:lnTo>
                    <a:pt x="23" y="324"/>
                  </a:lnTo>
                  <a:lnTo>
                    <a:pt x="17" y="327"/>
                  </a:lnTo>
                  <a:lnTo>
                    <a:pt x="14" y="317"/>
                  </a:lnTo>
                  <a:lnTo>
                    <a:pt x="11" y="311"/>
                  </a:lnTo>
                  <a:lnTo>
                    <a:pt x="8" y="304"/>
                  </a:lnTo>
                  <a:lnTo>
                    <a:pt x="8" y="298"/>
                  </a:lnTo>
                  <a:lnTo>
                    <a:pt x="5" y="288"/>
                  </a:lnTo>
                  <a:lnTo>
                    <a:pt x="5" y="282"/>
                  </a:lnTo>
                  <a:lnTo>
                    <a:pt x="2" y="272"/>
                  </a:lnTo>
                  <a:lnTo>
                    <a:pt x="2" y="266"/>
                  </a:lnTo>
                  <a:lnTo>
                    <a:pt x="2" y="256"/>
                  </a:lnTo>
                  <a:lnTo>
                    <a:pt x="0" y="249"/>
                  </a:lnTo>
                  <a:lnTo>
                    <a:pt x="0" y="240"/>
                  </a:lnTo>
                  <a:lnTo>
                    <a:pt x="0" y="230"/>
                  </a:lnTo>
                  <a:lnTo>
                    <a:pt x="0" y="224"/>
                  </a:lnTo>
                  <a:lnTo>
                    <a:pt x="2" y="214"/>
                  </a:lnTo>
                  <a:lnTo>
                    <a:pt x="2" y="204"/>
                  </a:lnTo>
                  <a:lnTo>
                    <a:pt x="5" y="194"/>
                  </a:lnTo>
                  <a:lnTo>
                    <a:pt x="5" y="188"/>
                  </a:lnTo>
                  <a:lnTo>
                    <a:pt x="5" y="181"/>
                  </a:lnTo>
                  <a:lnTo>
                    <a:pt x="5" y="175"/>
                  </a:lnTo>
                  <a:lnTo>
                    <a:pt x="8" y="169"/>
                  </a:lnTo>
                  <a:lnTo>
                    <a:pt x="8" y="162"/>
                  </a:lnTo>
                  <a:lnTo>
                    <a:pt x="11" y="159"/>
                  </a:lnTo>
                  <a:lnTo>
                    <a:pt x="11" y="152"/>
                  </a:lnTo>
                  <a:lnTo>
                    <a:pt x="14" y="146"/>
                  </a:lnTo>
                  <a:lnTo>
                    <a:pt x="14" y="139"/>
                  </a:lnTo>
                  <a:lnTo>
                    <a:pt x="17" y="133"/>
                  </a:lnTo>
                  <a:lnTo>
                    <a:pt x="17" y="130"/>
                  </a:lnTo>
                  <a:lnTo>
                    <a:pt x="20" y="123"/>
                  </a:lnTo>
                  <a:lnTo>
                    <a:pt x="23" y="114"/>
                  </a:lnTo>
                  <a:lnTo>
                    <a:pt x="26" y="104"/>
                  </a:lnTo>
                  <a:lnTo>
                    <a:pt x="29" y="94"/>
                  </a:lnTo>
                  <a:lnTo>
                    <a:pt x="35" y="84"/>
                  </a:lnTo>
                  <a:lnTo>
                    <a:pt x="38" y="78"/>
                  </a:lnTo>
                  <a:lnTo>
                    <a:pt x="40" y="71"/>
                  </a:lnTo>
                  <a:lnTo>
                    <a:pt x="43" y="62"/>
                  </a:lnTo>
                  <a:lnTo>
                    <a:pt x="49" y="55"/>
                  </a:lnTo>
                  <a:lnTo>
                    <a:pt x="52" y="49"/>
                  </a:lnTo>
                  <a:lnTo>
                    <a:pt x="55" y="46"/>
                  </a:lnTo>
                  <a:lnTo>
                    <a:pt x="58" y="39"/>
                  </a:lnTo>
                  <a:lnTo>
                    <a:pt x="64" y="33"/>
                  </a:lnTo>
                  <a:lnTo>
                    <a:pt x="67" y="26"/>
                  </a:lnTo>
                  <a:lnTo>
                    <a:pt x="70" y="23"/>
                  </a:lnTo>
                  <a:lnTo>
                    <a:pt x="75" y="17"/>
                  </a:lnTo>
                  <a:lnTo>
                    <a:pt x="81" y="10"/>
                  </a:lnTo>
                  <a:lnTo>
                    <a:pt x="87" y="4"/>
                  </a:lnTo>
                  <a:lnTo>
                    <a:pt x="90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5619750" y="3121025"/>
              <a:ext cx="101600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640" y="42"/>
                </a:cxn>
                <a:cxn ang="0">
                  <a:pos x="640" y="0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0" y="42"/>
                </a:cxn>
              </a:cxnLst>
              <a:rect l="0" t="0" r="r" b="b"/>
              <a:pathLst>
                <a:path w="640" h="42">
                  <a:moveTo>
                    <a:pt x="0" y="42"/>
                  </a:moveTo>
                  <a:lnTo>
                    <a:pt x="640" y="42"/>
                  </a:lnTo>
                  <a:lnTo>
                    <a:pt x="640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6088063" y="2587625"/>
              <a:ext cx="60325" cy="1123950"/>
            </a:xfrm>
            <a:custGeom>
              <a:avLst/>
              <a:gdLst/>
              <a:ahLst/>
              <a:cxnLst>
                <a:cxn ang="0">
                  <a:pos x="38" y="708"/>
                </a:cxn>
                <a:cxn ang="0">
                  <a:pos x="38" y="0"/>
                </a:cxn>
                <a:cxn ang="0">
                  <a:pos x="0" y="0"/>
                </a:cxn>
                <a:cxn ang="0">
                  <a:pos x="0" y="708"/>
                </a:cxn>
                <a:cxn ang="0">
                  <a:pos x="38" y="708"/>
                </a:cxn>
                <a:cxn ang="0">
                  <a:pos x="38" y="708"/>
                </a:cxn>
              </a:cxnLst>
              <a:rect l="0" t="0" r="r" b="b"/>
              <a:pathLst>
                <a:path w="38" h="708">
                  <a:moveTo>
                    <a:pt x="38" y="708"/>
                  </a:moveTo>
                  <a:lnTo>
                    <a:pt x="38" y="0"/>
                  </a:lnTo>
                  <a:lnTo>
                    <a:pt x="0" y="0"/>
                  </a:lnTo>
                  <a:lnTo>
                    <a:pt x="0" y="708"/>
                  </a:lnTo>
                  <a:lnTo>
                    <a:pt x="38" y="708"/>
                  </a:lnTo>
                  <a:lnTo>
                    <a:pt x="38" y="7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5411788" y="3495675"/>
              <a:ext cx="231775" cy="796925"/>
            </a:xfrm>
            <a:custGeom>
              <a:avLst/>
              <a:gdLst/>
              <a:ahLst/>
              <a:cxnLst>
                <a:cxn ang="0">
                  <a:pos x="143" y="58"/>
                </a:cxn>
                <a:cxn ang="0">
                  <a:pos x="131" y="75"/>
                </a:cxn>
                <a:cxn ang="0">
                  <a:pos x="117" y="91"/>
                </a:cxn>
                <a:cxn ang="0">
                  <a:pos x="102" y="120"/>
                </a:cxn>
                <a:cxn ang="0">
                  <a:pos x="93" y="136"/>
                </a:cxn>
                <a:cxn ang="0">
                  <a:pos x="84" y="155"/>
                </a:cxn>
                <a:cxn ang="0">
                  <a:pos x="76" y="175"/>
                </a:cxn>
                <a:cxn ang="0">
                  <a:pos x="70" y="197"/>
                </a:cxn>
                <a:cxn ang="0">
                  <a:pos x="64" y="220"/>
                </a:cxn>
                <a:cxn ang="0">
                  <a:pos x="58" y="246"/>
                </a:cxn>
                <a:cxn ang="0">
                  <a:pos x="55" y="272"/>
                </a:cxn>
                <a:cxn ang="0">
                  <a:pos x="55" y="301"/>
                </a:cxn>
                <a:cxn ang="0">
                  <a:pos x="52" y="330"/>
                </a:cxn>
                <a:cxn ang="0">
                  <a:pos x="55" y="366"/>
                </a:cxn>
                <a:cxn ang="0">
                  <a:pos x="61" y="398"/>
                </a:cxn>
                <a:cxn ang="0">
                  <a:pos x="70" y="434"/>
                </a:cxn>
                <a:cxn ang="0">
                  <a:pos x="79" y="472"/>
                </a:cxn>
                <a:cxn ang="0">
                  <a:pos x="73" y="492"/>
                </a:cxn>
                <a:cxn ang="0">
                  <a:pos x="55" y="495"/>
                </a:cxn>
                <a:cxn ang="0">
                  <a:pos x="46" y="479"/>
                </a:cxn>
                <a:cxn ang="0">
                  <a:pos x="41" y="459"/>
                </a:cxn>
                <a:cxn ang="0">
                  <a:pos x="32" y="437"/>
                </a:cxn>
                <a:cxn ang="0">
                  <a:pos x="23" y="414"/>
                </a:cxn>
                <a:cxn ang="0">
                  <a:pos x="17" y="388"/>
                </a:cxn>
                <a:cxn ang="0">
                  <a:pos x="9" y="359"/>
                </a:cxn>
                <a:cxn ang="0">
                  <a:pos x="3" y="330"/>
                </a:cxn>
                <a:cxn ang="0">
                  <a:pos x="3" y="304"/>
                </a:cxn>
                <a:cxn ang="0">
                  <a:pos x="0" y="288"/>
                </a:cxn>
                <a:cxn ang="0">
                  <a:pos x="0" y="269"/>
                </a:cxn>
                <a:cxn ang="0">
                  <a:pos x="0" y="252"/>
                </a:cxn>
                <a:cxn ang="0">
                  <a:pos x="0" y="236"/>
                </a:cxn>
                <a:cxn ang="0">
                  <a:pos x="3" y="220"/>
                </a:cxn>
                <a:cxn ang="0">
                  <a:pos x="3" y="191"/>
                </a:cxn>
                <a:cxn ang="0">
                  <a:pos x="6" y="168"/>
                </a:cxn>
                <a:cxn ang="0">
                  <a:pos x="11" y="146"/>
                </a:cxn>
                <a:cxn ang="0">
                  <a:pos x="14" y="126"/>
                </a:cxn>
                <a:cxn ang="0">
                  <a:pos x="17" y="110"/>
                </a:cxn>
                <a:cxn ang="0">
                  <a:pos x="23" y="94"/>
                </a:cxn>
                <a:cxn ang="0">
                  <a:pos x="29" y="75"/>
                </a:cxn>
                <a:cxn ang="0">
                  <a:pos x="41" y="49"/>
                </a:cxn>
                <a:cxn ang="0">
                  <a:pos x="49" y="33"/>
                </a:cxn>
                <a:cxn ang="0">
                  <a:pos x="61" y="20"/>
                </a:cxn>
                <a:cxn ang="0">
                  <a:pos x="79" y="3"/>
                </a:cxn>
                <a:cxn ang="0">
                  <a:pos x="84" y="0"/>
                </a:cxn>
              </a:cxnLst>
              <a:rect l="0" t="0" r="r" b="b"/>
              <a:pathLst>
                <a:path w="146" h="502">
                  <a:moveTo>
                    <a:pt x="84" y="0"/>
                  </a:moveTo>
                  <a:lnTo>
                    <a:pt x="146" y="58"/>
                  </a:lnTo>
                  <a:lnTo>
                    <a:pt x="143" y="58"/>
                  </a:lnTo>
                  <a:lnTo>
                    <a:pt x="140" y="65"/>
                  </a:lnTo>
                  <a:lnTo>
                    <a:pt x="134" y="68"/>
                  </a:lnTo>
                  <a:lnTo>
                    <a:pt x="131" y="75"/>
                  </a:lnTo>
                  <a:lnTo>
                    <a:pt x="125" y="78"/>
                  </a:lnTo>
                  <a:lnTo>
                    <a:pt x="122" y="84"/>
                  </a:lnTo>
                  <a:lnTo>
                    <a:pt x="117" y="91"/>
                  </a:lnTo>
                  <a:lnTo>
                    <a:pt x="111" y="100"/>
                  </a:lnTo>
                  <a:lnTo>
                    <a:pt x="105" y="110"/>
                  </a:lnTo>
                  <a:lnTo>
                    <a:pt x="102" y="120"/>
                  </a:lnTo>
                  <a:lnTo>
                    <a:pt x="96" y="123"/>
                  </a:lnTo>
                  <a:lnTo>
                    <a:pt x="93" y="130"/>
                  </a:lnTo>
                  <a:lnTo>
                    <a:pt x="93" y="136"/>
                  </a:lnTo>
                  <a:lnTo>
                    <a:pt x="90" y="142"/>
                  </a:lnTo>
                  <a:lnTo>
                    <a:pt x="87" y="149"/>
                  </a:lnTo>
                  <a:lnTo>
                    <a:pt x="84" y="155"/>
                  </a:lnTo>
                  <a:lnTo>
                    <a:pt x="82" y="162"/>
                  </a:lnTo>
                  <a:lnTo>
                    <a:pt x="79" y="168"/>
                  </a:lnTo>
                  <a:lnTo>
                    <a:pt x="76" y="175"/>
                  </a:lnTo>
                  <a:lnTo>
                    <a:pt x="76" y="181"/>
                  </a:lnTo>
                  <a:lnTo>
                    <a:pt x="73" y="188"/>
                  </a:lnTo>
                  <a:lnTo>
                    <a:pt x="70" y="197"/>
                  </a:lnTo>
                  <a:lnTo>
                    <a:pt x="67" y="204"/>
                  </a:lnTo>
                  <a:lnTo>
                    <a:pt x="64" y="210"/>
                  </a:lnTo>
                  <a:lnTo>
                    <a:pt x="64" y="220"/>
                  </a:lnTo>
                  <a:lnTo>
                    <a:pt x="61" y="230"/>
                  </a:lnTo>
                  <a:lnTo>
                    <a:pt x="58" y="236"/>
                  </a:lnTo>
                  <a:lnTo>
                    <a:pt x="58" y="246"/>
                  </a:lnTo>
                  <a:lnTo>
                    <a:pt x="55" y="252"/>
                  </a:lnTo>
                  <a:lnTo>
                    <a:pt x="55" y="262"/>
                  </a:lnTo>
                  <a:lnTo>
                    <a:pt x="55" y="272"/>
                  </a:lnTo>
                  <a:lnTo>
                    <a:pt x="55" y="282"/>
                  </a:lnTo>
                  <a:lnTo>
                    <a:pt x="55" y="291"/>
                  </a:lnTo>
                  <a:lnTo>
                    <a:pt x="55" y="301"/>
                  </a:lnTo>
                  <a:lnTo>
                    <a:pt x="52" y="311"/>
                  </a:lnTo>
                  <a:lnTo>
                    <a:pt x="52" y="320"/>
                  </a:lnTo>
                  <a:lnTo>
                    <a:pt x="52" y="330"/>
                  </a:lnTo>
                  <a:lnTo>
                    <a:pt x="55" y="343"/>
                  </a:lnTo>
                  <a:lnTo>
                    <a:pt x="55" y="353"/>
                  </a:lnTo>
                  <a:lnTo>
                    <a:pt x="55" y="366"/>
                  </a:lnTo>
                  <a:lnTo>
                    <a:pt x="58" y="375"/>
                  </a:lnTo>
                  <a:lnTo>
                    <a:pt x="58" y="388"/>
                  </a:lnTo>
                  <a:lnTo>
                    <a:pt x="61" y="398"/>
                  </a:lnTo>
                  <a:lnTo>
                    <a:pt x="64" y="411"/>
                  </a:lnTo>
                  <a:lnTo>
                    <a:pt x="67" y="421"/>
                  </a:lnTo>
                  <a:lnTo>
                    <a:pt x="70" y="434"/>
                  </a:lnTo>
                  <a:lnTo>
                    <a:pt x="73" y="447"/>
                  </a:lnTo>
                  <a:lnTo>
                    <a:pt x="76" y="459"/>
                  </a:lnTo>
                  <a:lnTo>
                    <a:pt x="79" y="472"/>
                  </a:lnTo>
                  <a:lnTo>
                    <a:pt x="84" y="485"/>
                  </a:lnTo>
                  <a:lnTo>
                    <a:pt x="79" y="489"/>
                  </a:lnTo>
                  <a:lnTo>
                    <a:pt x="73" y="492"/>
                  </a:lnTo>
                  <a:lnTo>
                    <a:pt x="64" y="495"/>
                  </a:lnTo>
                  <a:lnTo>
                    <a:pt x="58" y="502"/>
                  </a:lnTo>
                  <a:lnTo>
                    <a:pt x="55" y="495"/>
                  </a:lnTo>
                  <a:lnTo>
                    <a:pt x="52" y="492"/>
                  </a:lnTo>
                  <a:lnTo>
                    <a:pt x="49" y="485"/>
                  </a:lnTo>
                  <a:lnTo>
                    <a:pt x="46" y="479"/>
                  </a:lnTo>
                  <a:lnTo>
                    <a:pt x="44" y="472"/>
                  </a:lnTo>
                  <a:lnTo>
                    <a:pt x="44" y="466"/>
                  </a:lnTo>
                  <a:lnTo>
                    <a:pt x="41" y="459"/>
                  </a:lnTo>
                  <a:lnTo>
                    <a:pt x="38" y="453"/>
                  </a:lnTo>
                  <a:lnTo>
                    <a:pt x="35" y="443"/>
                  </a:lnTo>
                  <a:lnTo>
                    <a:pt x="32" y="437"/>
                  </a:lnTo>
                  <a:lnTo>
                    <a:pt x="29" y="430"/>
                  </a:lnTo>
                  <a:lnTo>
                    <a:pt x="26" y="421"/>
                  </a:lnTo>
                  <a:lnTo>
                    <a:pt x="23" y="414"/>
                  </a:lnTo>
                  <a:lnTo>
                    <a:pt x="20" y="404"/>
                  </a:lnTo>
                  <a:lnTo>
                    <a:pt x="17" y="395"/>
                  </a:lnTo>
                  <a:lnTo>
                    <a:pt x="17" y="388"/>
                  </a:lnTo>
                  <a:lnTo>
                    <a:pt x="14" y="379"/>
                  </a:lnTo>
                  <a:lnTo>
                    <a:pt x="11" y="369"/>
                  </a:lnTo>
                  <a:lnTo>
                    <a:pt x="9" y="359"/>
                  </a:lnTo>
                  <a:lnTo>
                    <a:pt x="9" y="349"/>
                  </a:lnTo>
                  <a:lnTo>
                    <a:pt x="6" y="340"/>
                  </a:lnTo>
                  <a:lnTo>
                    <a:pt x="3" y="330"/>
                  </a:lnTo>
                  <a:lnTo>
                    <a:pt x="3" y="317"/>
                  </a:lnTo>
                  <a:lnTo>
                    <a:pt x="3" y="307"/>
                  </a:lnTo>
                  <a:lnTo>
                    <a:pt x="3" y="304"/>
                  </a:lnTo>
                  <a:lnTo>
                    <a:pt x="0" y="298"/>
                  </a:lnTo>
                  <a:lnTo>
                    <a:pt x="0" y="291"/>
                  </a:lnTo>
                  <a:lnTo>
                    <a:pt x="0" y="288"/>
                  </a:lnTo>
                  <a:lnTo>
                    <a:pt x="0" y="282"/>
                  </a:lnTo>
                  <a:lnTo>
                    <a:pt x="0" y="275"/>
                  </a:lnTo>
                  <a:lnTo>
                    <a:pt x="0" y="269"/>
                  </a:lnTo>
                  <a:lnTo>
                    <a:pt x="0" y="265"/>
                  </a:lnTo>
                  <a:lnTo>
                    <a:pt x="0" y="259"/>
                  </a:lnTo>
                  <a:lnTo>
                    <a:pt x="0" y="252"/>
                  </a:lnTo>
                  <a:lnTo>
                    <a:pt x="0" y="249"/>
                  </a:lnTo>
                  <a:lnTo>
                    <a:pt x="0" y="243"/>
                  </a:lnTo>
                  <a:lnTo>
                    <a:pt x="0" y="236"/>
                  </a:lnTo>
                  <a:lnTo>
                    <a:pt x="0" y="230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0"/>
                  </a:lnTo>
                  <a:lnTo>
                    <a:pt x="3" y="201"/>
                  </a:lnTo>
                  <a:lnTo>
                    <a:pt x="3" y="191"/>
                  </a:lnTo>
                  <a:lnTo>
                    <a:pt x="6" y="185"/>
                  </a:lnTo>
                  <a:lnTo>
                    <a:pt x="6" y="175"/>
                  </a:lnTo>
                  <a:lnTo>
                    <a:pt x="6" y="168"/>
                  </a:lnTo>
                  <a:lnTo>
                    <a:pt x="9" y="162"/>
                  </a:lnTo>
                  <a:lnTo>
                    <a:pt x="9" y="155"/>
                  </a:lnTo>
                  <a:lnTo>
                    <a:pt x="11" y="146"/>
                  </a:lnTo>
                  <a:lnTo>
                    <a:pt x="11" y="139"/>
                  </a:lnTo>
                  <a:lnTo>
                    <a:pt x="11" y="133"/>
                  </a:lnTo>
                  <a:lnTo>
                    <a:pt x="14" y="126"/>
                  </a:lnTo>
                  <a:lnTo>
                    <a:pt x="14" y="120"/>
                  </a:lnTo>
                  <a:lnTo>
                    <a:pt x="17" y="113"/>
                  </a:lnTo>
                  <a:lnTo>
                    <a:pt x="17" y="110"/>
                  </a:lnTo>
                  <a:lnTo>
                    <a:pt x="20" y="104"/>
                  </a:lnTo>
                  <a:lnTo>
                    <a:pt x="20" y="97"/>
                  </a:lnTo>
                  <a:lnTo>
                    <a:pt x="23" y="94"/>
                  </a:lnTo>
                  <a:lnTo>
                    <a:pt x="26" y="87"/>
                  </a:lnTo>
                  <a:lnTo>
                    <a:pt x="26" y="84"/>
                  </a:lnTo>
                  <a:lnTo>
                    <a:pt x="29" y="75"/>
                  </a:lnTo>
                  <a:lnTo>
                    <a:pt x="35" y="65"/>
                  </a:lnTo>
                  <a:lnTo>
                    <a:pt x="38" y="55"/>
                  </a:lnTo>
                  <a:lnTo>
                    <a:pt x="41" y="49"/>
                  </a:lnTo>
                  <a:lnTo>
                    <a:pt x="44" y="42"/>
                  </a:lnTo>
                  <a:lnTo>
                    <a:pt x="49" y="39"/>
                  </a:lnTo>
                  <a:lnTo>
                    <a:pt x="49" y="33"/>
                  </a:lnTo>
                  <a:lnTo>
                    <a:pt x="55" y="26"/>
                  </a:lnTo>
                  <a:lnTo>
                    <a:pt x="58" y="20"/>
                  </a:lnTo>
                  <a:lnTo>
                    <a:pt x="61" y="20"/>
                  </a:lnTo>
                  <a:lnTo>
                    <a:pt x="67" y="10"/>
                  </a:lnTo>
                  <a:lnTo>
                    <a:pt x="73" y="7"/>
                  </a:lnTo>
                  <a:lnTo>
                    <a:pt x="79" y="3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5573713" y="3675063"/>
              <a:ext cx="246063" cy="822325"/>
            </a:xfrm>
            <a:custGeom>
              <a:avLst/>
              <a:gdLst/>
              <a:ahLst/>
              <a:cxnLst>
                <a:cxn ang="0">
                  <a:pos x="152" y="65"/>
                </a:cxn>
                <a:cxn ang="0">
                  <a:pos x="140" y="78"/>
                </a:cxn>
                <a:cxn ang="0">
                  <a:pos x="126" y="97"/>
                </a:cxn>
                <a:cxn ang="0">
                  <a:pos x="114" y="114"/>
                </a:cxn>
                <a:cxn ang="0">
                  <a:pos x="105" y="130"/>
                </a:cxn>
                <a:cxn ang="0">
                  <a:pos x="96" y="149"/>
                </a:cxn>
                <a:cxn ang="0">
                  <a:pos x="88" y="169"/>
                </a:cxn>
                <a:cxn ang="0">
                  <a:pos x="82" y="191"/>
                </a:cxn>
                <a:cxn ang="0">
                  <a:pos x="73" y="211"/>
                </a:cxn>
                <a:cxn ang="0">
                  <a:pos x="67" y="240"/>
                </a:cxn>
                <a:cxn ang="0">
                  <a:pos x="61" y="266"/>
                </a:cxn>
                <a:cxn ang="0">
                  <a:pos x="58" y="295"/>
                </a:cxn>
                <a:cxn ang="0">
                  <a:pos x="55" y="324"/>
                </a:cxn>
                <a:cxn ang="0">
                  <a:pos x="55" y="356"/>
                </a:cxn>
                <a:cxn ang="0">
                  <a:pos x="58" y="389"/>
                </a:cxn>
                <a:cxn ang="0">
                  <a:pos x="64" y="424"/>
                </a:cxn>
                <a:cxn ang="0">
                  <a:pos x="73" y="463"/>
                </a:cxn>
                <a:cxn ang="0">
                  <a:pos x="82" y="502"/>
                </a:cxn>
                <a:cxn ang="0">
                  <a:pos x="64" y="515"/>
                </a:cxn>
                <a:cxn ang="0">
                  <a:pos x="50" y="505"/>
                </a:cxn>
                <a:cxn ang="0">
                  <a:pos x="44" y="482"/>
                </a:cxn>
                <a:cxn ang="0">
                  <a:pos x="35" y="463"/>
                </a:cxn>
                <a:cxn ang="0">
                  <a:pos x="26" y="437"/>
                </a:cxn>
                <a:cxn ang="0">
                  <a:pos x="20" y="408"/>
                </a:cxn>
                <a:cxn ang="0">
                  <a:pos x="15" y="382"/>
                </a:cxn>
                <a:cxn ang="0">
                  <a:pos x="9" y="350"/>
                </a:cxn>
                <a:cxn ang="0">
                  <a:pos x="6" y="334"/>
                </a:cxn>
                <a:cxn ang="0">
                  <a:pos x="3" y="311"/>
                </a:cxn>
                <a:cxn ang="0">
                  <a:pos x="0" y="291"/>
                </a:cxn>
                <a:cxn ang="0">
                  <a:pos x="0" y="275"/>
                </a:cxn>
                <a:cxn ang="0">
                  <a:pos x="0" y="259"/>
                </a:cxn>
                <a:cxn ang="0">
                  <a:pos x="3" y="243"/>
                </a:cxn>
                <a:cxn ang="0">
                  <a:pos x="3" y="224"/>
                </a:cxn>
                <a:cxn ang="0">
                  <a:pos x="6" y="204"/>
                </a:cxn>
                <a:cxn ang="0">
                  <a:pos x="9" y="182"/>
                </a:cxn>
                <a:cxn ang="0">
                  <a:pos x="12" y="162"/>
                </a:cxn>
                <a:cxn ang="0">
                  <a:pos x="15" y="143"/>
                </a:cxn>
                <a:cxn ang="0">
                  <a:pos x="20" y="127"/>
                </a:cxn>
                <a:cxn ang="0">
                  <a:pos x="23" y="110"/>
                </a:cxn>
                <a:cxn ang="0">
                  <a:pos x="29" y="94"/>
                </a:cxn>
                <a:cxn ang="0">
                  <a:pos x="41" y="68"/>
                </a:cxn>
                <a:cxn ang="0">
                  <a:pos x="53" y="49"/>
                </a:cxn>
                <a:cxn ang="0">
                  <a:pos x="61" y="29"/>
                </a:cxn>
                <a:cxn ang="0">
                  <a:pos x="79" y="10"/>
                </a:cxn>
                <a:cxn ang="0">
                  <a:pos x="88" y="0"/>
                </a:cxn>
              </a:cxnLst>
              <a:rect l="0" t="0" r="r" b="b"/>
              <a:pathLst>
                <a:path w="155" h="518">
                  <a:moveTo>
                    <a:pt x="90" y="0"/>
                  </a:moveTo>
                  <a:lnTo>
                    <a:pt x="155" y="62"/>
                  </a:lnTo>
                  <a:lnTo>
                    <a:pt x="152" y="65"/>
                  </a:lnTo>
                  <a:lnTo>
                    <a:pt x="149" y="68"/>
                  </a:lnTo>
                  <a:lnTo>
                    <a:pt x="143" y="72"/>
                  </a:lnTo>
                  <a:lnTo>
                    <a:pt x="140" y="78"/>
                  </a:lnTo>
                  <a:lnTo>
                    <a:pt x="134" y="81"/>
                  </a:lnTo>
                  <a:lnTo>
                    <a:pt x="131" y="91"/>
                  </a:lnTo>
                  <a:lnTo>
                    <a:pt x="126" y="97"/>
                  </a:lnTo>
                  <a:lnTo>
                    <a:pt x="120" y="107"/>
                  </a:lnTo>
                  <a:lnTo>
                    <a:pt x="117" y="110"/>
                  </a:lnTo>
                  <a:lnTo>
                    <a:pt x="114" y="114"/>
                  </a:lnTo>
                  <a:lnTo>
                    <a:pt x="111" y="120"/>
                  </a:lnTo>
                  <a:lnTo>
                    <a:pt x="108" y="127"/>
                  </a:lnTo>
                  <a:lnTo>
                    <a:pt x="105" y="130"/>
                  </a:lnTo>
                  <a:lnTo>
                    <a:pt x="102" y="136"/>
                  </a:lnTo>
                  <a:lnTo>
                    <a:pt x="99" y="143"/>
                  </a:lnTo>
                  <a:lnTo>
                    <a:pt x="96" y="149"/>
                  </a:lnTo>
                  <a:lnTo>
                    <a:pt x="93" y="156"/>
                  </a:lnTo>
                  <a:lnTo>
                    <a:pt x="90" y="162"/>
                  </a:lnTo>
                  <a:lnTo>
                    <a:pt x="88" y="169"/>
                  </a:lnTo>
                  <a:lnTo>
                    <a:pt x="88" y="175"/>
                  </a:lnTo>
                  <a:lnTo>
                    <a:pt x="82" y="182"/>
                  </a:lnTo>
                  <a:lnTo>
                    <a:pt x="82" y="191"/>
                  </a:lnTo>
                  <a:lnTo>
                    <a:pt x="79" y="198"/>
                  </a:lnTo>
                  <a:lnTo>
                    <a:pt x="76" y="204"/>
                  </a:lnTo>
                  <a:lnTo>
                    <a:pt x="73" y="211"/>
                  </a:lnTo>
                  <a:lnTo>
                    <a:pt x="70" y="220"/>
                  </a:lnTo>
                  <a:lnTo>
                    <a:pt x="70" y="230"/>
                  </a:lnTo>
                  <a:lnTo>
                    <a:pt x="67" y="240"/>
                  </a:lnTo>
                  <a:lnTo>
                    <a:pt x="64" y="246"/>
                  </a:lnTo>
                  <a:lnTo>
                    <a:pt x="64" y="256"/>
                  </a:lnTo>
                  <a:lnTo>
                    <a:pt x="61" y="266"/>
                  </a:lnTo>
                  <a:lnTo>
                    <a:pt x="61" y="275"/>
                  </a:lnTo>
                  <a:lnTo>
                    <a:pt x="58" y="282"/>
                  </a:lnTo>
                  <a:lnTo>
                    <a:pt x="58" y="295"/>
                  </a:lnTo>
                  <a:lnTo>
                    <a:pt x="58" y="304"/>
                  </a:lnTo>
                  <a:lnTo>
                    <a:pt x="58" y="314"/>
                  </a:lnTo>
                  <a:lnTo>
                    <a:pt x="55" y="324"/>
                  </a:lnTo>
                  <a:lnTo>
                    <a:pt x="55" y="334"/>
                  </a:lnTo>
                  <a:lnTo>
                    <a:pt x="55" y="343"/>
                  </a:lnTo>
                  <a:lnTo>
                    <a:pt x="55" y="356"/>
                  </a:lnTo>
                  <a:lnTo>
                    <a:pt x="55" y="366"/>
                  </a:lnTo>
                  <a:lnTo>
                    <a:pt x="58" y="379"/>
                  </a:lnTo>
                  <a:lnTo>
                    <a:pt x="58" y="389"/>
                  </a:lnTo>
                  <a:lnTo>
                    <a:pt x="61" y="401"/>
                  </a:lnTo>
                  <a:lnTo>
                    <a:pt x="61" y="414"/>
                  </a:lnTo>
                  <a:lnTo>
                    <a:pt x="64" y="424"/>
                  </a:lnTo>
                  <a:lnTo>
                    <a:pt x="67" y="437"/>
                  </a:lnTo>
                  <a:lnTo>
                    <a:pt x="70" y="450"/>
                  </a:lnTo>
                  <a:lnTo>
                    <a:pt x="73" y="463"/>
                  </a:lnTo>
                  <a:lnTo>
                    <a:pt x="73" y="476"/>
                  </a:lnTo>
                  <a:lnTo>
                    <a:pt x="79" y="489"/>
                  </a:lnTo>
                  <a:lnTo>
                    <a:pt x="82" y="502"/>
                  </a:lnTo>
                  <a:lnTo>
                    <a:pt x="76" y="505"/>
                  </a:lnTo>
                  <a:lnTo>
                    <a:pt x="70" y="508"/>
                  </a:lnTo>
                  <a:lnTo>
                    <a:pt x="64" y="515"/>
                  </a:lnTo>
                  <a:lnTo>
                    <a:pt x="55" y="518"/>
                  </a:lnTo>
                  <a:lnTo>
                    <a:pt x="53" y="511"/>
                  </a:lnTo>
                  <a:lnTo>
                    <a:pt x="50" y="505"/>
                  </a:lnTo>
                  <a:lnTo>
                    <a:pt x="47" y="498"/>
                  </a:lnTo>
                  <a:lnTo>
                    <a:pt x="47" y="492"/>
                  </a:lnTo>
                  <a:lnTo>
                    <a:pt x="44" y="482"/>
                  </a:lnTo>
                  <a:lnTo>
                    <a:pt x="41" y="476"/>
                  </a:lnTo>
                  <a:lnTo>
                    <a:pt x="38" y="469"/>
                  </a:lnTo>
                  <a:lnTo>
                    <a:pt x="35" y="463"/>
                  </a:lnTo>
                  <a:lnTo>
                    <a:pt x="32" y="453"/>
                  </a:lnTo>
                  <a:lnTo>
                    <a:pt x="29" y="444"/>
                  </a:lnTo>
                  <a:lnTo>
                    <a:pt x="26" y="437"/>
                  </a:lnTo>
                  <a:lnTo>
                    <a:pt x="23" y="427"/>
                  </a:lnTo>
                  <a:lnTo>
                    <a:pt x="23" y="418"/>
                  </a:lnTo>
                  <a:lnTo>
                    <a:pt x="20" y="408"/>
                  </a:lnTo>
                  <a:lnTo>
                    <a:pt x="17" y="401"/>
                  </a:lnTo>
                  <a:lnTo>
                    <a:pt x="15" y="392"/>
                  </a:lnTo>
                  <a:lnTo>
                    <a:pt x="15" y="382"/>
                  </a:lnTo>
                  <a:lnTo>
                    <a:pt x="12" y="372"/>
                  </a:lnTo>
                  <a:lnTo>
                    <a:pt x="9" y="359"/>
                  </a:lnTo>
                  <a:lnTo>
                    <a:pt x="9" y="350"/>
                  </a:lnTo>
                  <a:lnTo>
                    <a:pt x="6" y="346"/>
                  </a:lnTo>
                  <a:lnTo>
                    <a:pt x="6" y="340"/>
                  </a:lnTo>
                  <a:lnTo>
                    <a:pt x="6" y="334"/>
                  </a:lnTo>
                  <a:lnTo>
                    <a:pt x="6" y="330"/>
                  </a:lnTo>
                  <a:lnTo>
                    <a:pt x="3" y="321"/>
                  </a:lnTo>
                  <a:lnTo>
                    <a:pt x="3" y="311"/>
                  </a:lnTo>
                  <a:lnTo>
                    <a:pt x="3" y="304"/>
                  </a:lnTo>
                  <a:lnTo>
                    <a:pt x="3" y="298"/>
                  </a:lnTo>
                  <a:lnTo>
                    <a:pt x="0" y="291"/>
                  </a:lnTo>
                  <a:lnTo>
                    <a:pt x="0" y="288"/>
                  </a:lnTo>
                  <a:lnTo>
                    <a:pt x="0" y="282"/>
                  </a:lnTo>
                  <a:lnTo>
                    <a:pt x="0" y="275"/>
                  </a:lnTo>
                  <a:lnTo>
                    <a:pt x="0" y="269"/>
                  </a:lnTo>
                  <a:lnTo>
                    <a:pt x="0" y="266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0" y="249"/>
                  </a:lnTo>
                  <a:lnTo>
                    <a:pt x="3" y="243"/>
                  </a:lnTo>
                  <a:lnTo>
                    <a:pt x="3" y="236"/>
                  </a:lnTo>
                  <a:lnTo>
                    <a:pt x="3" y="230"/>
                  </a:lnTo>
                  <a:lnTo>
                    <a:pt x="3" y="224"/>
                  </a:lnTo>
                  <a:lnTo>
                    <a:pt x="6" y="220"/>
                  </a:lnTo>
                  <a:lnTo>
                    <a:pt x="6" y="211"/>
                  </a:lnTo>
                  <a:lnTo>
                    <a:pt x="6" y="204"/>
                  </a:lnTo>
                  <a:lnTo>
                    <a:pt x="6" y="194"/>
                  </a:lnTo>
                  <a:lnTo>
                    <a:pt x="6" y="191"/>
                  </a:lnTo>
                  <a:lnTo>
                    <a:pt x="9" y="182"/>
                  </a:lnTo>
                  <a:lnTo>
                    <a:pt x="9" y="175"/>
                  </a:lnTo>
                  <a:lnTo>
                    <a:pt x="9" y="169"/>
                  </a:lnTo>
                  <a:lnTo>
                    <a:pt x="12" y="162"/>
                  </a:lnTo>
                  <a:lnTo>
                    <a:pt x="12" y="156"/>
                  </a:lnTo>
                  <a:lnTo>
                    <a:pt x="15" y="149"/>
                  </a:lnTo>
                  <a:lnTo>
                    <a:pt x="15" y="143"/>
                  </a:lnTo>
                  <a:lnTo>
                    <a:pt x="17" y="136"/>
                  </a:lnTo>
                  <a:lnTo>
                    <a:pt x="17" y="133"/>
                  </a:lnTo>
                  <a:lnTo>
                    <a:pt x="20" y="127"/>
                  </a:lnTo>
                  <a:lnTo>
                    <a:pt x="20" y="120"/>
                  </a:lnTo>
                  <a:lnTo>
                    <a:pt x="23" y="117"/>
                  </a:lnTo>
                  <a:lnTo>
                    <a:pt x="23" y="110"/>
                  </a:lnTo>
                  <a:lnTo>
                    <a:pt x="26" y="104"/>
                  </a:lnTo>
                  <a:lnTo>
                    <a:pt x="29" y="101"/>
                  </a:lnTo>
                  <a:lnTo>
                    <a:pt x="29" y="94"/>
                  </a:lnTo>
                  <a:lnTo>
                    <a:pt x="32" y="84"/>
                  </a:lnTo>
                  <a:lnTo>
                    <a:pt x="38" y="78"/>
                  </a:lnTo>
                  <a:lnTo>
                    <a:pt x="41" y="68"/>
                  </a:lnTo>
                  <a:lnTo>
                    <a:pt x="44" y="62"/>
                  </a:lnTo>
                  <a:lnTo>
                    <a:pt x="47" y="55"/>
                  </a:lnTo>
                  <a:lnTo>
                    <a:pt x="53" y="49"/>
                  </a:lnTo>
                  <a:lnTo>
                    <a:pt x="55" y="42"/>
                  </a:lnTo>
                  <a:lnTo>
                    <a:pt x="58" y="36"/>
                  </a:lnTo>
                  <a:lnTo>
                    <a:pt x="61" y="29"/>
                  </a:lnTo>
                  <a:lnTo>
                    <a:pt x="67" y="26"/>
                  </a:lnTo>
                  <a:lnTo>
                    <a:pt x="73" y="17"/>
                  </a:lnTo>
                  <a:lnTo>
                    <a:pt x="79" y="10"/>
                  </a:lnTo>
                  <a:lnTo>
                    <a:pt x="82" y="4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6315075" y="4572001"/>
              <a:ext cx="161925" cy="152399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91" y="77"/>
                </a:cxn>
                <a:cxn ang="0">
                  <a:pos x="91" y="0"/>
                </a:cxn>
                <a:cxn ang="0">
                  <a:pos x="0" y="0"/>
                </a:cxn>
                <a:cxn ang="0">
                  <a:pos x="0" y="77"/>
                </a:cxn>
                <a:cxn ang="0">
                  <a:pos x="0" y="77"/>
                </a:cxn>
              </a:cxnLst>
              <a:rect l="0" t="0" r="r" b="b"/>
              <a:pathLst>
                <a:path w="91" h="77">
                  <a:moveTo>
                    <a:pt x="0" y="77"/>
                  </a:moveTo>
                  <a:lnTo>
                    <a:pt x="91" y="77"/>
                  </a:lnTo>
                  <a:lnTo>
                    <a:pt x="91" y="0"/>
                  </a:lnTo>
                  <a:lnTo>
                    <a:pt x="0" y="0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8060A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6635750" y="4625975"/>
              <a:ext cx="147638" cy="128588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93" y="81"/>
                </a:cxn>
                <a:cxn ang="0">
                  <a:pos x="93" y="0"/>
                </a:cxn>
                <a:cxn ang="0">
                  <a:pos x="0" y="0"/>
                </a:cxn>
                <a:cxn ang="0">
                  <a:pos x="0" y="81"/>
                </a:cxn>
                <a:cxn ang="0">
                  <a:pos x="0" y="81"/>
                </a:cxn>
              </a:cxnLst>
              <a:rect l="0" t="0" r="r" b="b"/>
              <a:pathLst>
                <a:path w="93" h="81">
                  <a:moveTo>
                    <a:pt x="0" y="81"/>
                  </a:moveTo>
                  <a:lnTo>
                    <a:pt x="93" y="81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8060A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6473825" y="4830763"/>
              <a:ext cx="142875" cy="128588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90" y="81"/>
                </a:cxn>
                <a:cxn ang="0">
                  <a:pos x="90" y="0"/>
                </a:cxn>
                <a:cxn ang="0">
                  <a:pos x="0" y="0"/>
                </a:cxn>
                <a:cxn ang="0">
                  <a:pos x="0" y="81"/>
                </a:cxn>
                <a:cxn ang="0">
                  <a:pos x="0" y="81"/>
                </a:cxn>
              </a:cxnLst>
              <a:rect l="0" t="0" r="r" b="b"/>
              <a:pathLst>
                <a:path w="90" h="81">
                  <a:moveTo>
                    <a:pt x="0" y="81"/>
                  </a:moveTo>
                  <a:lnTo>
                    <a:pt x="90" y="81"/>
                  </a:lnTo>
                  <a:lnTo>
                    <a:pt x="90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8060A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6223000" y="4405313"/>
              <a:ext cx="130175" cy="11747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82" y="74"/>
                </a:cxn>
                <a:cxn ang="0">
                  <a:pos x="82" y="0"/>
                </a:cxn>
                <a:cxn ang="0">
                  <a:pos x="0" y="0"/>
                </a:cxn>
                <a:cxn ang="0">
                  <a:pos x="0" y="74"/>
                </a:cxn>
                <a:cxn ang="0">
                  <a:pos x="0" y="74"/>
                </a:cxn>
              </a:cxnLst>
              <a:rect l="0" t="0" r="r" b="b"/>
              <a:pathLst>
                <a:path w="82" h="74">
                  <a:moveTo>
                    <a:pt x="0" y="74"/>
                  </a:moveTo>
                  <a:lnTo>
                    <a:pt x="82" y="74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8060A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6486525" y="4410075"/>
              <a:ext cx="134938" cy="112713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85" y="71"/>
                </a:cxn>
                <a:cxn ang="0">
                  <a:pos x="85" y="0"/>
                </a:cxn>
                <a:cxn ang="0">
                  <a:pos x="0" y="0"/>
                </a:cxn>
                <a:cxn ang="0">
                  <a:pos x="0" y="71"/>
                </a:cxn>
                <a:cxn ang="0">
                  <a:pos x="0" y="71"/>
                </a:cxn>
              </a:cxnLst>
              <a:rect l="0" t="0" r="r" b="b"/>
              <a:pathLst>
                <a:path w="85" h="71">
                  <a:moveTo>
                    <a:pt x="0" y="71"/>
                  </a:moveTo>
                  <a:lnTo>
                    <a:pt x="85" y="71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8060A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6756400" y="4410075"/>
              <a:ext cx="133350" cy="11747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84" y="74"/>
                </a:cxn>
                <a:cxn ang="0">
                  <a:pos x="84" y="0"/>
                </a:cxn>
                <a:cxn ang="0">
                  <a:pos x="0" y="0"/>
                </a:cxn>
                <a:cxn ang="0">
                  <a:pos x="0" y="74"/>
                </a:cxn>
                <a:cxn ang="0">
                  <a:pos x="0" y="74"/>
                </a:cxn>
              </a:cxnLst>
              <a:rect l="0" t="0" r="r" b="b"/>
              <a:pathLst>
                <a:path w="84" h="74">
                  <a:moveTo>
                    <a:pt x="0" y="74"/>
                  </a:moveTo>
                  <a:lnTo>
                    <a:pt x="84" y="74"/>
                  </a:lnTo>
                  <a:lnTo>
                    <a:pt x="84" y="0"/>
                  </a:lnTo>
                  <a:lnTo>
                    <a:pt x="0" y="0"/>
                  </a:lnTo>
                  <a:lnTo>
                    <a:pt x="0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8060A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6389688" y="3702050"/>
              <a:ext cx="342900" cy="230188"/>
            </a:xfrm>
            <a:custGeom>
              <a:avLst/>
              <a:gdLst/>
              <a:ahLst/>
              <a:cxnLst>
                <a:cxn ang="0">
                  <a:pos x="0" y="145"/>
                </a:cxn>
                <a:cxn ang="0">
                  <a:pos x="216" y="145"/>
                </a:cxn>
                <a:cxn ang="0">
                  <a:pos x="216" y="0"/>
                </a:cxn>
                <a:cxn ang="0">
                  <a:pos x="0" y="0"/>
                </a:cxn>
                <a:cxn ang="0">
                  <a:pos x="0" y="145"/>
                </a:cxn>
                <a:cxn ang="0">
                  <a:pos x="0" y="145"/>
                </a:cxn>
              </a:cxnLst>
              <a:rect l="0" t="0" r="r" b="b"/>
              <a:pathLst>
                <a:path w="216" h="145">
                  <a:moveTo>
                    <a:pt x="0" y="145"/>
                  </a:moveTo>
                  <a:lnTo>
                    <a:pt x="216" y="145"/>
                  </a:lnTo>
                  <a:lnTo>
                    <a:pt x="216" y="0"/>
                  </a:lnTo>
                  <a:lnTo>
                    <a:pt x="0" y="0"/>
                  </a:lnTo>
                  <a:lnTo>
                    <a:pt x="0" y="145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E680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993856" cy="1027113"/>
          </a:xfrm>
        </p:spPr>
        <p:txBody>
          <a:bodyPr>
            <a:noAutofit/>
          </a:bodyPr>
          <a:lstStyle/>
          <a:p>
            <a:pPr algn="l"/>
            <a:r>
              <a:rPr lang="en-US" sz="3000" dirty="0" smtClean="0"/>
              <a:t>DIVIDE BY DENOMINATOR, THEN MULTIPLY ANSWER BY NUMERATOR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819400"/>
            <a:ext cx="8062912" cy="2438400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chemeClr val="tx1"/>
                </a:solidFill>
              </a:rPr>
              <a:t>2/3 of 24</a:t>
            </a:r>
            <a:endParaRPr lang="en-US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DIVIDE BY DENOMINATOR, THEN MULTIPLY ANSWER BY NUMERATOR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00B050"/>
                </a:solidFill>
              </a:rPr>
              <a:t>2/3 of 24</a:t>
            </a:r>
          </a:p>
          <a:p>
            <a:pPr>
              <a:buNone/>
            </a:pPr>
            <a:r>
              <a:rPr lang="en-US" sz="4000" dirty="0" smtClean="0">
                <a:solidFill>
                  <a:srgbClr val="00B050"/>
                </a:solidFill>
              </a:rPr>
              <a:t>24 ÷ 3 = 8</a:t>
            </a:r>
          </a:p>
          <a:p>
            <a:pPr>
              <a:buNone/>
            </a:pPr>
            <a:r>
              <a:rPr lang="en-US" sz="4000" dirty="0" smtClean="0">
                <a:solidFill>
                  <a:srgbClr val="00B050"/>
                </a:solidFill>
              </a:rPr>
              <a:t>8 x 2 = 16</a:t>
            </a:r>
          </a:p>
          <a:p>
            <a:pPr>
              <a:buNone/>
            </a:pPr>
            <a:r>
              <a:rPr lang="en-US" sz="4000" dirty="0" smtClean="0">
                <a:solidFill>
                  <a:srgbClr val="00B050"/>
                </a:solidFill>
              </a:rPr>
              <a:t>Pam scored 16 points.</a:t>
            </a:r>
            <a:endParaRPr lang="en-US" sz="4000" dirty="0">
              <a:solidFill>
                <a:srgbClr val="00B05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648200" y="1722438"/>
          <a:ext cx="4038600" cy="4144960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1346200"/>
                <a:gridCol w="1346200"/>
                <a:gridCol w="1346200"/>
              </a:tblGrid>
              <a:tr h="5181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181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5181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5181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5181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5181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5181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5181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7494"/>
            <a:ext cx="8153400" cy="1713706"/>
          </a:xfrm>
        </p:spPr>
        <p:txBody>
          <a:bodyPr>
            <a:noAutofit/>
          </a:bodyPr>
          <a:lstStyle/>
          <a:p>
            <a:r>
              <a:rPr lang="en-US" sz="3000" dirty="0" smtClean="0"/>
              <a:t>YOU TRY IT NOW! DIVIDE BY THE </a:t>
            </a:r>
            <a:r>
              <a:rPr lang="en-US" sz="3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DENOMINATOR</a:t>
            </a:r>
            <a:r>
              <a:rPr lang="en-US" sz="3000" dirty="0" smtClean="0"/>
              <a:t>, THEN MULTIPLY THE </a:t>
            </a:r>
            <a:r>
              <a:rPr lang="en-US" sz="3000" b="1" dirty="0" smtClean="0"/>
              <a:t>ANSWER</a:t>
            </a:r>
            <a:r>
              <a:rPr lang="en-US" sz="3000" dirty="0" smtClean="0"/>
              <a:t> BY THE </a:t>
            </a:r>
            <a:r>
              <a:rPr lang="en-US" sz="3000" dirty="0" smtClean="0">
                <a:solidFill>
                  <a:srgbClr val="00B050"/>
                </a:solidFill>
              </a:rPr>
              <a:t>NUMERATOR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1688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/>
              <a:t>3/5 of 25		6/8 of 64</a:t>
            </a:r>
          </a:p>
          <a:p>
            <a:pPr>
              <a:buNone/>
            </a:pP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153400" cy="19050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YOU TRY IT NOW! DIVIDE BY THE </a:t>
            </a:r>
            <a:r>
              <a:rPr lang="en-US" sz="3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DENOMINATOR</a:t>
            </a:r>
            <a:r>
              <a:rPr lang="en-US" sz="3000" dirty="0" smtClean="0"/>
              <a:t>, THEN MULTIPLY THE </a:t>
            </a:r>
            <a:r>
              <a:rPr lang="en-US" sz="3000" b="1" dirty="0" smtClean="0"/>
              <a:t>ANSWER</a:t>
            </a:r>
            <a:r>
              <a:rPr lang="en-US" sz="3000" dirty="0" smtClean="0"/>
              <a:t> BY THE </a:t>
            </a:r>
            <a:r>
              <a:rPr lang="en-US" sz="3000" dirty="0" smtClean="0">
                <a:solidFill>
                  <a:srgbClr val="00B050"/>
                </a:solidFill>
              </a:rPr>
              <a:t>NUMERATOR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254408"/>
          </a:xfrm>
        </p:spPr>
        <p:txBody>
          <a:bodyPr/>
          <a:lstStyle/>
          <a:p>
            <a:pPr>
              <a:buNone/>
            </a:pPr>
            <a:r>
              <a:rPr lang="en-US" sz="4400" dirty="0" smtClean="0"/>
              <a:t>3/</a:t>
            </a:r>
            <a:r>
              <a:rPr lang="en-US" sz="4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5</a:t>
            </a:r>
            <a:r>
              <a:rPr lang="en-US" sz="4400" dirty="0" smtClean="0"/>
              <a:t> of 25			6/</a:t>
            </a:r>
            <a:r>
              <a:rPr lang="en-US" sz="4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4400" dirty="0" smtClean="0"/>
              <a:t> of 64</a:t>
            </a:r>
          </a:p>
          <a:p>
            <a:pPr>
              <a:buNone/>
            </a:pPr>
            <a:r>
              <a:rPr lang="en-US" sz="4400" dirty="0" smtClean="0"/>
              <a:t>25 ÷ </a:t>
            </a:r>
            <a:r>
              <a:rPr lang="en-US" sz="4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5</a:t>
            </a:r>
            <a:r>
              <a:rPr lang="en-US" sz="4400" dirty="0" smtClean="0"/>
              <a:t> = 5			64 ÷ </a:t>
            </a:r>
            <a:r>
              <a:rPr lang="en-US" sz="4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8</a:t>
            </a:r>
            <a:r>
              <a:rPr lang="en-US" sz="4400" dirty="0" smtClean="0"/>
              <a:t> = 8</a:t>
            </a:r>
          </a:p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</a:rPr>
              <a:t>3</a:t>
            </a:r>
            <a:r>
              <a:rPr lang="en-US" sz="4400" dirty="0" smtClean="0"/>
              <a:t> x 5 = </a:t>
            </a:r>
            <a:r>
              <a:rPr lang="en-US" sz="4400" b="1" dirty="0" smtClean="0">
                <a:solidFill>
                  <a:schemeClr val="accent2"/>
                </a:solidFill>
              </a:rPr>
              <a:t>15</a:t>
            </a:r>
            <a:r>
              <a:rPr lang="en-US" sz="4400" dirty="0" smtClean="0"/>
              <a:t>			</a:t>
            </a:r>
            <a:r>
              <a:rPr lang="en-US" sz="4400" dirty="0" smtClean="0">
                <a:solidFill>
                  <a:srgbClr val="92D050"/>
                </a:solidFill>
              </a:rPr>
              <a:t>6</a:t>
            </a:r>
            <a:r>
              <a:rPr lang="en-US" sz="4400" dirty="0" smtClean="0"/>
              <a:t> x 8 = </a:t>
            </a:r>
            <a:r>
              <a:rPr lang="en-US" sz="4400" b="1" dirty="0" smtClean="0">
                <a:solidFill>
                  <a:schemeClr val="accent2"/>
                </a:solidFill>
              </a:rPr>
              <a:t>48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27906"/>
          </a:xfrm>
        </p:spPr>
        <p:txBody>
          <a:bodyPr>
            <a:normAutofit/>
          </a:bodyPr>
          <a:lstStyle/>
          <a:p>
            <a:r>
              <a:rPr lang="en-US" sz="3000" dirty="0" smtClean="0"/>
              <a:t>Find the Correct Answer.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4/8 of 64</a:t>
            </a:r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42	32	48	30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27906"/>
          </a:xfrm>
        </p:spPr>
        <p:txBody>
          <a:bodyPr>
            <a:normAutofit/>
          </a:bodyPr>
          <a:lstStyle/>
          <a:p>
            <a:r>
              <a:rPr lang="en-US" sz="3000" dirty="0" smtClean="0"/>
              <a:t>Find the Correct Answer.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4/8 of 64</a:t>
            </a:r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42	32	48	30</a:t>
            </a:r>
            <a:endParaRPr lang="en-US" sz="4400" dirty="0"/>
          </a:p>
        </p:txBody>
      </p:sp>
      <p:sp>
        <p:nvSpPr>
          <p:cNvPr id="4" name="Hexagon 3"/>
          <p:cNvSpPr/>
          <p:nvPr/>
        </p:nvSpPr>
        <p:spPr>
          <a:xfrm>
            <a:off x="3657600" y="3505200"/>
            <a:ext cx="914400" cy="762000"/>
          </a:xfrm>
          <a:prstGeom prst="hexagon">
            <a:avLst>
              <a:gd name="adj" fmla="val 25000"/>
              <a:gd name="vf" fmla="val 1154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DON’T FORGET THE TWO STEPS: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>
              <a:buFont typeface="+mj-lt"/>
              <a:buAutoNum type="arabicPeriod"/>
            </a:pPr>
            <a:r>
              <a:rPr lang="en-US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Divide by the _____________.</a:t>
            </a:r>
          </a:p>
          <a:p>
            <a:pPr marL="578358" indent="-514350">
              <a:buFont typeface="+mj-lt"/>
              <a:buAutoNum type="arabicPeriod"/>
            </a:pPr>
            <a:r>
              <a:rPr lang="en-US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Then multiply your answer by the _______________.</a:t>
            </a:r>
            <a:endParaRPr lang="en-US" sz="4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123</TotalTime>
  <Words>197</Words>
  <Application>Microsoft Office PowerPoint</Application>
  <PresentationFormat>On-screen Show (4:3)</PresentationFormat>
  <Paragraphs>47</Paragraphs>
  <Slides>12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Find the Fraction of a Whole Number</vt:lpstr>
      <vt:lpstr>FINDING A FRACTION OF A WHOLE NUMBER INVOLVES USING MATH OPERATIONS OF DIVISION AND MULTIPLICATION</vt:lpstr>
      <vt:lpstr>DIVIDE BY DENOMINATOR, THEN MULTIPLY ANSWER BY NUMERATOR</vt:lpstr>
      <vt:lpstr>DIVIDE BY DENOMINATOR, THEN MULTIPLY ANSWER BY NUMERATOR</vt:lpstr>
      <vt:lpstr>YOU TRY IT NOW! DIVIDE BY THE DENOMINATOR, THEN MULTIPLY THE ANSWER BY THE NUMERATOR.</vt:lpstr>
      <vt:lpstr>YOU TRY IT NOW! DIVIDE BY THE DENOMINATOR, THEN MULTIPLY THE ANSWER BY THE NUMERATOR.</vt:lpstr>
      <vt:lpstr>Find the Correct Answer.</vt:lpstr>
      <vt:lpstr>Find the Correct Answer.</vt:lpstr>
      <vt:lpstr>DON’T FORGET THE TWO STEPS:</vt:lpstr>
      <vt:lpstr>DIVIDE BY THE DENOMINATOR THEN MULTIPLY YOUR ANSWER BY THE NUMERATOR</vt:lpstr>
      <vt:lpstr>NOW TRY SOME PRACTICE PROBLEMS</vt:lpstr>
      <vt:lpstr>MATH PRACTICE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 the Fraction of a Whole Number</dc:title>
  <dc:creator>Brooklyn College</dc:creator>
  <cp:lastModifiedBy>Brooklyn College</cp:lastModifiedBy>
  <cp:revision>28</cp:revision>
  <dcterms:created xsi:type="dcterms:W3CDTF">2010-07-15T22:16:55Z</dcterms:created>
  <dcterms:modified xsi:type="dcterms:W3CDTF">2010-07-19T23:06:01Z</dcterms:modified>
</cp:coreProperties>
</file>